
<file path=[Content_Types].xml><?xml version="1.0" encoding="utf-8"?>
<Types xmlns="http://schemas.openxmlformats.org/package/2006/content-types">
  <Default Extension="png" ContentType="image/png"/>
  <Default Extension="svg" ContentType="image/svg+xml"/>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56"/>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 id="294" r:id="rId40"/>
    <p:sldId id="295" r:id="rId41"/>
    <p:sldId id="296" r:id="rId42"/>
    <p:sldId id="297" r:id="rId43"/>
    <p:sldId id="298" r:id="rId44"/>
    <p:sldId id="299" r:id="rId45"/>
    <p:sldId id="300" r:id="rId46"/>
    <p:sldId id="301" r:id="rId47"/>
    <p:sldId id="302" r:id="rId48"/>
    <p:sldId id="303" r:id="rId49"/>
    <p:sldId id="304" r:id="rId50"/>
    <p:sldId id="305" r:id="rId51"/>
    <p:sldId id="306" r:id="rId52"/>
    <p:sldId id="307" r:id="rId53"/>
    <p:sldId id="308" r:id="rId54"/>
    <p:sldId id="309" r:id="rId5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987" autoAdjust="0"/>
    <p:restoredTop sz="94660"/>
  </p:normalViewPr>
  <p:slideViewPr>
    <p:cSldViewPr snapToGrid="0">
      <p:cViewPr varScale="1">
        <p:scale>
          <a:sx n="124" d="100"/>
          <a:sy n="124" d="100"/>
        </p:scale>
        <p:origin x="486" y="90"/>
      </p:cViewPr>
      <p:guideLst/>
    </p:cSldViewPr>
  </p:slideViewPr>
  <p:notesTextViewPr>
    <p:cViewPr>
      <p:scale>
        <a:sx n="1" d="1"/>
        <a:sy n="1" d="1"/>
      </p:scale>
      <p:origin x="0" y="-24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diagrams/_rels/data2.xml.rels><?xml version="1.0" encoding="UTF-8" standalone="yes"?>
<Relationships xmlns="http://schemas.openxmlformats.org/package/2006/relationships"><Relationship Id="rId2" Type="http://schemas.openxmlformats.org/officeDocument/2006/relationships/image" Target="../media/image11.svg"/><Relationship Id="rId1" Type="http://schemas.openxmlformats.org/officeDocument/2006/relationships/image" Target="../media/image10.png"/></Relationships>
</file>

<file path=ppt/diagrams/_rels/drawing2.xml.rels><?xml version="1.0" encoding="UTF-8" standalone="yes"?>
<Relationships xmlns="http://schemas.openxmlformats.org/package/2006/relationships"><Relationship Id="rId2" Type="http://schemas.openxmlformats.org/officeDocument/2006/relationships/image" Target="../media/image11.svg"/><Relationship Id="rId1" Type="http://schemas.openxmlformats.org/officeDocument/2006/relationships/image" Target="../media/image10.pn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697075B-595E-4190-9DEB-ED0628E7DE73}" type="doc">
      <dgm:prSet loTypeId="urn:microsoft.com/office/officeart/2005/8/layout/list1" loCatId="list" qsTypeId="urn:microsoft.com/office/officeart/2005/8/quickstyle/simple1" qsCatId="simple" csTypeId="urn:microsoft.com/office/officeart/2005/8/colors/accent1_2" csCatId="accent1" phldr="1"/>
      <dgm:spPr/>
      <dgm:t>
        <a:bodyPr/>
        <a:lstStyle/>
        <a:p>
          <a:endParaRPr lang="en-GB"/>
        </a:p>
      </dgm:t>
    </dgm:pt>
    <dgm:pt modelId="{14F65480-F04C-4B26-9806-BB5703A4BEAF}">
      <dgm:prSet phldrT="[Text]" custT="1"/>
      <dgm:spPr>
        <a:solidFill>
          <a:schemeClr val="accent1">
            <a:lumMod val="75000"/>
          </a:schemeClr>
        </a:solidFill>
      </dgm:spPr>
      <dgm:t>
        <a:bodyPr/>
        <a:lstStyle/>
        <a:p>
          <a:r>
            <a:rPr lang="en-US" altLang="en-US" sz="2600" dirty="0"/>
            <a:t>Designing the air activity monitoring </a:t>
          </a:r>
          <a:r>
            <a:rPr lang="en-US" altLang="en-US" sz="2600" dirty="0" err="1"/>
            <a:t>programme</a:t>
          </a:r>
          <a:endParaRPr lang="en-GB" sz="2600" dirty="0"/>
        </a:p>
      </dgm:t>
    </dgm:pt>
    <dgm:pt modelId="{10506783-FA3D-4FCE-9DFD-2E314EB670DC}" type="parTrans" cxnId="{C8BB0BDD-C184-4F5D-A37D-81F096CF8ED2}">
      <dgm:prSet/>
      <dgm:spPr/>
      <dgm:t>
        <a:bodyPr/>
        <a:lstStyle/>
        <a:p>
          <a:endParaRPr lang="en-GB"/>
        </a:p>
      </dgm:t>
    </dgm:pt>
    <dgm:pt modelId="{F61FBF72-BCAB-4134-9CA2-9F5AA7A9512E}" type="sibTrans" cxnId="{C8BB0BDD-C184-4F5D-A37D-81F096CF8ED2}">
      <dgm:prSet/>
      <dgm:spPr/>
      <dgm:t>
        <a:bodyPr/>
        <a:lstStyle/>
        <a:p>
          <a:endParaRPr lang="en-GB"/>
        </a:p>
      </dgm:t>
    </dgm:pt>
    <dgm:pt modelId="{C8A4FD08-FC23-45CD-944F-F5A7784F7783}">
      <dgm:prSet phldrT="[Text]"/>
      <dgm:spPr>
        <a:solidFill>
          <a:schemeClr val="accent1">
            <a:lumMod val="60000"/>
            <a:lumOff val="40000"/>
          </a:schemeClr>
        </a:solidFill>
      </dgm:spPr>
      <dgm:t>
        <a:bodyPr/>
        <a:lstStyle/>
        <a:p>
          <a:r>
            <a:rPr lang="hu-HU" altLang="en-US" dirty="0"/>
            <a:t>Airborne</a:t>
          </a:r>
          <a:r>
            <a:rPr lang="en-GB" altLang="en-US" dirty="0"/>
            <a:t> p</a:t>
          </a:r>
          <a:r>
            <a:rPr lang="en-US" altLang="en-US" dirty="0"/>
            <a:t>articulate</a:t>
          </a:r>
          <a:r>
            <a:rPr lang="hu-HU" altLang="en-US" dirty="0"/>
            <a:t> </a:t>
          </a:r>
          <a:r>
            <a:rPr lang="sv-SE" altLang="en-US" dirty="0"/>
            <a:t>m</a:t>
          </a:r>
          <a:r>
            <a:rPr lang="hu-HU" altLang="en-US" dirty="0"/>
            <a:t>onitoring </a:t>
          </a:r>
          <a:r>
            <a:rPr lang="sv-SE" altLang="en-US" dirty="0"/>
            <a:t>t</a:t>
          </a:r>
          <a:r>
            <a:rPr lang="hu-HU" altLang="en-US" dirty="0"/>
            <a:t>echnique</a:t>
          </a:r>
          <a:r>
            <a:rPr lang="sv-SE" altLang="en-US" dirty="0"/>
            <a:t>s and equipment</a:t>
          </a:r>
          <a:endParaRPr lang="en-GB" dirty="0"/>
        </a:p>
      </dgm:t>
    </dgm:pt>
    <dgm:pt modelId="{B11CE582-D6C6-40FE-84CA-5B87DFE4CB31}" type="parTrans" cxnId="{D6838BA2-28AD-4481-A3B1-252E92431882}">
      <dgm:prSet/>
      <dgm:spPr/>
      <dgm:t>
        <a:bodyPr/>
        <a:lstStyle/>
        <a:p>
          <a:endParaRPr lang="en-GB"/>
        </a:p>
      </dgm:t>
    </dgm:pt>
    <dgm:pt modelId="{53D7B6AE-2C1E-491F-A3F8-A2A96AFB2F12}" type="sibTrans" cxnId="{D6838BA2-28AD-4481-A3B1-252E92431882}">
      <dgm:prSet/>
      <dgm:spPr/>
      <dgm:t>
        <a:bodyPr/>
        <a:lstStyle/>
        <a:p>
          <a:endParaRPr lang="en-GB"/>
        </a:p>
      </dgm:t>
    </dgm:pt>
    <dgm:pt modelId="{D9147312-DBE9-428B-BBCC-356B3254FAB1}">
      <dgm:prSet phldrT="[Text]"/>
      <dgm:spPr>
        <a:solidFill>
          <a:schemeClr val="accent1">
            <a:lumMod val="50000"/>
          </a:schemeClr>
        </a:solidFill>
      </dgm:spPr>
      <dgm:t>
        <a:bodyPr/>
        <a:lstStyle/>
        <a:p>
          <a:r>
            <a:rPr lang="en-US" altLang="en-US" dirty="0"/>
            <a:t>Type tests, Calibration, verification and checking</a:t>
          </a:r>
          <a:endParaRPr lang="en-GB" dirty="0"/>
        </a:p>
      </dgm:t>
    </dgm:pt>
    <dgm:pt modelId="{7BFAFD59-0F4C-4041-BD3E-394C25F96B2C}" type="parTrans" cxnId="{4B10E39F-427D-4A27-8083-732AA18CB0AD}">
      <dgm:prSet/>
      <dgm:spPr/>
      <dgm:t>
        <a:bodyPr/>
        <a:lstStyle/>
        <a:p>
          <a:endParaRPr lang="en-GB"/>
        </a:p>
      </dgm:t>
    </dgm:pt>
    <dgm:pt modelId="{09066A66-3A37-43D9-AAFE-338323114584}" type="sibTrans" cxnId="{4B10E39F-427D-4A27-8083-732AA18CB0AD}">
      <dgm:prSet/>
      <dgm:spPr/>
      <dgm:t>
        <a:bodyPr/>
        <a:lstStyle/>
        <a:p>
          <a:endParaRPr lang="en-GB"/>
        </a:p>
      </dgm:t>
    </dgm:pt>
    <dgm:pt modelId="{BA228F18-E89C-41F0-87F4-D2233440D6CB}" type="pres">
      <dgm:prSet presAssocID="{9697075B-595E-4190-9DEB-ED0628E7DE73}" presName="linear" presStyleCnt="0">
        <dgm:presLayoutVars>
          <dgm:dir/>
          <dgm:animLvl val="lvl"/>
          <dgm:resizeHandles val="exact"/>
        </dgm:presLayoutVars>
      </dgm:prSet>
      <dgm:spPr/>
    </dgm:pt>
    <dgm:pt modelId="{FF2A2927-3172-4915-BBD2-54B0846A81A3}" type="pres">
      <dgm:prSet presAssocID="{14F65480-F04C-4B26-9806-BB5703A4BEAF}" presName="parentLin" presStyleCnt="0"/>
      <dgm:spPr/>
    </dgm:pt>
    <dgm:pt modelId="{60175EF4-493E-4B19-8142-88B2A3FF7F90}" type="pres">
      <dgm:prSet presAssocID="{14F65480-F04C-4B26-9806-BB5703A4BEAF}" presName="parentLeftMargin" presStyleLbl="node1" presStyleIdx="0" presStyleCnt="3"/>
      <dgm:spPr/>
    </dgm:pt>
    <dgm:pt modelId="{69EA12F0-5DF1-42AE-9858-92850394FC62}" type="pres">
      <dgm:prSet presAssocID="{14F65480-F04C-4B26-9806-BB5703A4BEAF}" presName="parentText" presStyleLbl="node1" presStyleIdx="0" presStyleCnt="3" custScaleY="111814">
        <dgm:presLayoutVars>
          <dgm:chMax val="0"/>
          <dgm:bulletEnabled val="1"/>
        </dgm:presLayoutVars>
      </dgm:prSet>
      <dgm:spPr/>
    </dgm:pt>
    <dgm:pt modelId="{297E4FC5-B676-41AF-ACE3-89D3179900AC}" type="pres">
      <dgm:prSet presAssocID="{14F65480-F04C-4B26-9806-BB5703A4BEAF}" presName="negativeSpace" presStyleCnt="0"/>
      <dgm:spPr/>
    </dgm:pt>
    <dgm:pt modelId="{7DC4BCDE-2C0F-4619-9EA2-436E6A2457A7}" type="pres">
      <dgm:prSet presAssocID="{14F65480-F04C-4B26-9806-BB5703A4BEAF}" presName="childText" presStyleLbl="conFgAcc1" presStyleIdx="0" presStyleCnt="3">
        <dgm:presLayoutVars>
          <dgm:bulletEnabled val="1"/>
        </dgm:presLayoutVars>
      </dgm:prSet>
      <dgm:spPr/>
    </dgm:pt>
    <dgm:pt modelId="{65ECF3C9-3A35-4691-9CCA-2148C3B04E9A}" type="pres">
      <dgm:prSet presAssocID="{F61FBF72-BCAB-4134-9CA2-9F5AA7A9512E}" presName="spaceBetweenRectangles" presStyleCnt="0"/>
      <dgm:spPr/>
    </dgm:pt>
    <dgm:pt modelId="{009D9661-7589-457C-AE2C-91E4F346C104}" type="pres">
      <dgm:prSet presAssocID="{C8A4FD08-FC23-45CD-944F-F5A7784F7783}" presName="parentLin" presStyleCnt="0"/>
      <dgm:spPr/>
    </dgm:pt>
    <dgm:pt modelId="{2295F65A-D631-42EE-8960-B821BE7C1D41}" type="pres">
      <dgm:prSet presAssocID="{C8A4FD08-FC23-45CD-944F-F5A7784F7783}" presName="parentLeftMargin" presStyleLbl="node1" presStyleIdx="0" presStyleCnt="3"/>
      <dgm:spPr/>
    </dgm:pt>
    <dgm:pt modelId="{5E5E25A1-3D88-4135-8711-F0611C764CAF}" type="pres">
      <dgm:prSet presAssocID="{C8A4FD08-FC23-45CD-944F-F5A7784F7783}" presName="parentText" presStyleLbl="node1" presStyleIdx="1" presStyleCnt="3">
        <dgm:presLayoutVars>
          <dgm:chMax val="0"/>
          <dgm:bulletEnabled val="1"/>
        </dgm:presLayoutVars>
      </dgm:prSet>
      <dgm:spPr/>
    </dgm:pt>
    <dgm:pt modelId="{74D30F9C-7F62-44A7-A36E-D6700E12CE4D}" type="pres">
      <dgm:prSet presAssocID="{C8A4FD08-FC23-45CD-944F-F5A7784F7783}" presName="negativeSpace" presStyleCnt="0"/>
      <dgm:spPr/>
    </dgm:pt>
    <dgm:pt modelId="{C9CDB85E-0BD4-4833-87BF-1320149D1A68}" type="pres">
      <dgm:prSet presAssocID="{C8A4FD08-FC23-45CD-944F-F5A7784F7783}" presName="childText" presStyleLbl="conFgAcc1" presStyleIdx="1" presStyleCnt="3">
        <dgm:presLayoutVars>
          <dgm:bulletEnabled val="1"/>
        </dgm:presLayoutVars>
      </dgm:prSet>
      <dgm:spPr/>
    </dgm:pt>
    <dgm:pt modelId="{27CA452F-74AF-4AC6-BB42-CB7D2D0DD546}" type="pres">
      <dgm:prSet presAssocID="{53D7B6AE-2C1E-491F-A3F8-A2A96AFB2F12}" presName="spaceBetweenRectangles" presStyleCnt="0"/>
      <dgm:spPr/>
    </dgm:pt>
    <dgm:pt modelId="{EF076139-B737-41A9-AFE1-4693B4458C58}" type="pres">
      <dgm:prSet presAssocID="{D9147312-DBE9-428B-BBCC-356B3254FAB1}" presName="parentLin" presStyleCnt="0"/>
      <dgm:spPr/>
    </dgm:pt>
    <dgm:pt modelId="{A768F427-5E87-4957-A8BE-37F2F5FCEEBE}" type="pres">
      <dgm:prSet presAssocID="{D9147312-DBE9-428B-BBCC-356B3254FAB1}" presName="parentLeftMargin" presStyleLbl="node1" presStyleIdx="1" presStyleCnt="3"/>
      <dgm:spPr/>
    </dgm:pt>
    <dgm:pt modelId="{2CDAF694-1388-4258-B70D-6D2E4A0B353C}" type="pres">
      <dgm:prSet presAssocID="{D9147312-DBE9-428B-BBCC-356B3254FAB1}" presName="parentText" presStyleLbl="node1" presStyleIdx="2" presStyleCnt="3">
        <dgm:presLayoutVars>
          <dgm:chMax val="0"/>
          <dgm:bulletEnabled val="1"/>
        </dgm:presLayoutVars>
      </dgm:prSet>
      <dgm:spPr/>
    </dgm:pt>
    <dgm:pt modelId="{3C6824CD-D59E-4F55-B751-F8DFE5DC2105}" type="pres">
      <dgm:prSet presAssocID="{D9147312-DBE9-428B-BBCC-356B3254FAB1}" presName="negativeSpace" presStyleCnt="0"/>
      <dgm:spPr/>
    </dgm:pt>
    <dgm:pt modelId="{F3D4EDEE-8A95-4173-B0AB-01EFE7F34120}" type="pres">
      <dgm:prSet presAssocID="{D9147312-DBE9-428B-BBCC-356B3254FAB1}" presName="childText" presStyleLbl="conFgAcc1" presStyleIdx="2" presStyleCnt="3">
        <dgm:presLayoutVars>
          <dgm:bulletEnabled val="1"/>
        </dgm:presLayoutVars>
      </dgm:prSet>
      <dgm:spPr/>
    </dgm:pt>
  </dgm:ptLst>
  <dgm:cxnLst>
    <dgm:cxn modelId="{C921B11A-8495-481F-A327-300E77439813}" type="presOf" srcId="{C8A4FD08-FC23-45CD-944F-F5A7784F7783}" destId="{5E5E25A1-3D88-4135-8711-F0611C764CAF}" srcOrd="1" destOrd="0" presId="urn:microsoft.com/office/officeart/2005/8/layout/list1"/>
    <dgm:cxn modelId="{CF6AB561-524A-481A-A264-2F7EC3876CBE}" type="presOf" srcId="{14F65480-F04C-4B26-9806-BB5703A4BEAF}" destId="{60175EF4-493E-4B19-8142-88B2A3FF7F90}" srcOrd="0" destOrd="0" presId="urn:microsoft.com/office/officeart/2005/8/layout/list1"/>
    <dgm:cxn modelId="{DA466166-DABB-4E08-8468-98302C276249}" type="presOf" srcId="{C8A4FD08-FC23-45CD-944F-F5A7784F7783}" destId="{2295F65A-D631-42EE-8960-B821BE7C1D41}" srcOrd="0" destOrd="0" presId="urn:microsoft.com/office/officeart/2005/8/layout/list1"/>
    <dgm:cxn modelId="{7C9D0078-9325-43AD-B431-B010C5227FE6}" type="presOf" srcId="{D9147312-DBE9-428B-BBCC-356B3254FAB1}" destId="{2CDAF694-1388-4258-B70D-6D2E4A0B353C}" srcOrd="1" destOrd="0" presId="urn:microsoft.com/office/officeart/2005/8/layout/list1"/>
    <dgm:cxn modelId="{4B10E39F-427D-4A27-8083-732AA18CB0AD}" srcId="{9697075B-595E-4190-9DEB-ED0628E7DE73}" destId="{D9147312-DBE9-428B-BBCC-356B3254FAB1}" srcOrd="2" destOrd="0" parTransId="{7BFAFD59-0F4C-4041-BD3E-394C25F96B2C}" sibTransId="{09066A66-3A37-43D9-AAFE-338323114584}"/>
    <dgm:cxn modelId="{D6838BA2-28AD-4481-A3B1-252E92431882}" srcId="{9697075B-595E-4190-9DEB-ED0628E7DE73}" destId="{C8A4FD08-FC23-45CD-944F-F5A7784F7783}" srcOrd="1" destOrd="0" parTransId="{B11CE582-D6C6-40FE-84CA-5B87DFE4CB31}" sibTransId="{53D7B6AE-2C1E-491F-A3F8-A2A96AFB2F12}"/>
    <dgm:cxn modelId="{E38607D4-D51F-4459-BE46-1B8A5D8E0100}" type="presOf" srcId="{14F65480-F04C-4B26-9806-BB5703A4BEAF}" destId="{69EA12F0-5DF1-42AE-9858-92850394FC62}" srcOrd="1" destOrd="0" presId="urn:microsoft.com/office/officeart/2005/8/layout/list1"/>
    <dgm:cxn modelId="{0FE0A0DC-19D8-4106-A125-CC00B9C9D6A5}" type="presOf" srcId="{9697075B-595E-4190-9DEB-ED0628E7DE73}" destId="{BA228F18-E89C-41F0-87F4-D2233440D6CB}" srcOrd="0" destOrd="0" presId="urn:microsoft.com/office/officeart/2005/8/layout/list1"/>
    <dgm:cxn modelId="{C8BB0BDD-C184-4F5D-A37D-81F096CF8ED2}" srcId="{9697075B-595E-4190-9DEB-ED0628E7DE73}" destId="{14F65480-F04C-4B26-9806-BB5703A4BEAF}" srcOrd="0" destOrd="0" parTransId="{10506783-FA3D-4FCE-9DFD-2E314EB670DC}" sibTransId="{F61FBF72-BCAB-4134-9CA2-9F5AA7A9512E}"/>
    <dgm:cxn modelId="{80F63EE4-2D07-46B0-AAA9-F2BCF71AA2B1}" type="presOf" srcId="{D9147312-DBE9-428B-BBCC-356B3254FAB1}" destId="{A768F427-5E87-4957-A8BE-37F2F5FCEEBE}" srcOrd="0" destOrd="0" presId="urn:microsoft.com/office/officeart/2005/8/layout/list1"/>
    <dgm:cxn modelId="{8356EAAD-A50D-42DE-BF71-4DA60719E070}" type="presParOf" srcId="{BA228F18-E89C-41F0-87F4-D2233440D6CB}" destId="{FF2A2927-3172-4915-BBD2-54B0846A81A3}" srcOrd="0" destOrd="0" presId="urn:microsoft.com/office/officeart/2005/8/layout/list1"/>
    <dgm:cxn modelId="{EAE279E0-2628-4F5B-977C-DDE40DAAE6D7}" type="presParOf" srcId="{FF2A2927-3172-4915-BBD2-54B0846A81A3}" destId="{60175EF4-493E-4B19-8142-88B2A3FF7F90}" srcOrd="0" destOrd="0" presId="urn:microsoft.com/office/officeart/2005/8/layout/list1"/>
    <dgm:cxn modelId="{1285E6C8-CEC3-4F68-ADA1-67C9B4477598}" type="presParOf" srcId="{FF2A2927-3172-4915-BBD2-54B0846A81A3}" destId="{69EA12F0-5DF1-42AE-9858-92850394FC62}" srcOrd="1" destOrd="0" presId="urn:microsoft.com/office/officeart/2005/8/layout/list1"/>
    <dgm:cxn modelId="{A12458BC-DDFC-43AD-89C4-0883A20A0F6A}" type="presParOf" srcId="{BA228F18-E89C-41F0-87F4-D2233440D6CB}" destId="{297E4FC5-B676-41AF-ACE3-89D3179900AC}" srcOrd="1" destOrd="0" presId="urn:microsoft.com/office/officeart/2005/8/layout/list1"/>
    <dgm:cxn modelId="{E075B6BB-87A7-4B5F-A8A4-DB1D2BFE6D66}" type="presParOf" srcId="{BA228F18-E89C-41F0-87F4-D2233440D6CB}" destId="{7DC4BCDE-2C0F-4619-9EA2-436E6A2457A7}" srcOrd="2" destOrd="0" presId="urn:microsoft.com/office/officeart/2005/8/layout/list1"/>
    <dgm:cxn modelId="{3DB7AC92-73C6-4DAD-93BD-91DA79705364}" type="presParOf" srcId="{BA228F18-E89C-41F0-87F4-D2233440D6CB}" destId="{65ECF3C9-3A35-4691-9CCA-2148C3B04E9A}" srcOrd="3" destOrd="0" presId="urn:microsoft.com/office/officeart/2005/8/layout/list1"/>
    <dgm:cxn modelId="{C296ED61-4DAD-4A43-B9C3-2D4DFC14241F}" type="presParOf" srcId="{BA228F18-E89C-41F0-87F4-D2233440D6CB}" destId="{009D9661-7589-457C-AE2C-91E4F346C104}" srcOrd="4" destOrd="0" presId="urn:microsoft.com/office/officeart/2005/8/layout/list1"/>
    <dgm:cxn modelId="{82CE5BFF-2B56-4E88-9F88-0D051BF2EFAD}" type="presParOf" srcId="{009D9661-7589-457C-AE2C-91E4F346C104}" destId="{2295F65A-D631-42EE-8960-B821BE7C1D41}" srcOrd="0" destOrd="0" presId="urn:microsoft.com/office/officeart/2005/8/layout/list1"/>
    <dgm:cxn modelId="{4818648A-DC76-4DDD-A345-925F3E01BFFE}" type="presParOf" srcId="{009D9661-7589-457C-AE2C-91E4F346C104}" destId="{5E5E25A1-3D88-4135-8711-F0611C764CAF}" srcOrd="1" destOrd="0" presId="urn:microsoft.com/office/officeart/2005/8/layout/list1"/>
    <dgm:cxn modelId="{93D62F5F-AD16-4537-A0DA-A4C818D0875A}" type="presParOf" srcId="{BA228F18-E89C-41F0-87F4-D2233440D6CB}" destId="{74D30F9C-7F62-44A7-A36E-D6700E12CE4D}" srcOrd="5" destOrd="0" presId="urn:microsoft.com/office/officeart/2005/8/layout/list1"/>
    <dgm:cxn modelId="{4CDF45CB-1249-4BEB-9F3E-0E0D4A2F7D93}" type="presParOf" srcId="{BA228F18-E89C-41F0-87F4-D2233440D6CB}" destId="{C9CDB85E-0BD4-4833-87BF-1320149D1A68}" srcOrd="6" destOrd="0" presId="urn:microsoft.com/office/officeart/2005/8/layout/list1"/>
    <dgm:cxn modelId="{7C4F04AC-7D86-4172-AF15-79684B4496C2}" type="presParOf" srcId="{BA228F18-E89C-41F0-87F4-D2233440D6CB}" destId="{27CA452F-74AF-4AC6-BB42-CB7D2D0DD546}" srcOrd="7" destOrd="0" presId="urn:microsoft.com/office/officeart/2005/8/layout/list1"/>
    <dgm:cxn modelId="{A524759E-9908-451D-9567-D5D45B710C0E}" type="presParOf" srcId="{BA228F18-E89C-41F0-87F4-D2233440D6CB}" destId="{EF076139-B737-41A9-AFE1-4693B4458C58}" srcOrd="8" destOrd="0" presId="urn:microsoft.com/office/officeart/2005/8/layout/list1"/>
    <dgm:cxn modelId="{01691EAF-9E23-4606-8888-D19369DC9CF7}" type="presParOf" srcId="{EF076139-B737-41A9-AFE1-4693B4458C58}" destId="{A768F427-5E87-4957-A8BE-37F2F5FCEEBE}" srcOrd="0" destOrd="0" presId="urn:microsoft.com/office/officeart/2005/8/layout/list1"/>
    <dgm:cxn modelId="{F7EFA5EE-13E5-47CC-8829-0DCB01C971D4}" type="presParOf" srcId="{EF076139-B737-41A9-AFE1-4693B4458C58}" destId="{2CDAF694-1388-4258-B70D-6D2E4A0B353C}" srcOrd="1" destOrd="0" presId="urn:microsoft.com/office/officeart/2005/8/layout/list1"/>
    <dgm:cxn modelId="{EF6E02A3-E1B3-47E8-8D69-F58B6BB91750}" type="presParOf" srcId="{BA228F18-E89C-41F0-87F4-D2233440D6CB}" destId="{3C6824CD-D59E-4F55-B751-F8DFE5DC2105}" srcOrd="9" destOrd="0" presId="urn:microsoft.com/office/officeart/2005/8/layout/list1"/>
    <dgm:cxn modelId="{4082CF2C-DDEA-494D-926D-C34581314F8F}" type="presParOf" srcId="{BA228F18-E89C-41F0-87F4-D2233440D6CB}" destId="{F3D4EDEE-8A95-4173-B0AB-01EFE7F34120}" srcOrd="10"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2CE7CABD-91DF-4ABE-A19B-2C753F277948}" type="doc">
      <dgm:prSet loTypeId="urn:microsoft.com/office/officeart/2008/layout/AscendingPictureAccentProcess" loCatId="process" qsTypeId="urn:microsoft.com/office/officeart/2005/8/quickstyle/simple1" qsCatId="simple" csTypeId="urn:microsoft.com/office/officeart/2005/8/colors/accent1_2" csCatId="accent1" phldr="1"/>
      <dgm:spPr/>
      <dgm:t>
        <a:bodyPr/>
        <a:lstStyle/>
        <a:p>
          <a:endParaRPr lang="en-GB"/>
        </a:p>
      </dgm:t>
    </dgm:pt>
    <dgm:pt modelId="{727F94D2-C6B9-4B82-8FCF-E723C66882A9}">
      <dgm:prSet phldrT="[Text]"/>
      <dgm:spPr>
        <a:solidFill>
          <a:schemeClr val="bg1">
            <a:lumMod val="65000"/>
          </a:schemeClr>
        </a:solidFill>
        <a:ln>
          <a:noFill/>
        </a:ln>
      </dgm:spPr>
      <dgm:t>
        <a:bodyPr/>
        <a:lstStyle/>
        <a:p>
          <a:r>
            <a:rPr lang="en-US" altLang="en-US" dirty="0"/>
            <a:t>The air temperature</a:t>
          </a:r>
          <a:endParaRPr lang="en-GB" dirty="0"/>
        </a:p>
      </dgm:t>
    </dgm:pt>
    <dgm:pt modelId="{069BBED0-8D83-48D4-8271-6944F484390D}" type="parTrans" cxnId="{D85010E8-183C-4E39-9682-FA8300D96B70}">
      <dgm:prSet/>
      <dgm:spPr/>
      <dgm:t>
        <a:bodyPr/>
        <a:lstStyle/>
        <a:p>
          <a:endParaRPr lang="en-GB"/>
        </a:p>
      </dgm:t>
    </dgm:pt>
    <dgm:pt modelId="{C6E9993C-85EC-42A2-A86A-AB7F04B97149}" type="sibTrans" cxnId="{D85010E8-183C-4E39-9682-FA8300D96B70}">
      <dgm:prSet/>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rcRect/>
          <a:stretch>
            <a:fillRect/>
          </a:stretch>
        </a:blipFill>
      </dgm:spPr>
      <dgm:t>
        <a:bodyPr/>
        <a:lstStyle/>
        <a:p>
          <a:endParaRPr lang="en-GB"/>
        </a:p>
      </dgm:t>
      <dgm:extLst>
        <a:ext uri="{E40237B7-FDA0-4F09-8148-C483321AD2D9}">
          <dgm14:cNvPr xmlns:dgm14="http://schemas.microsoft.com/office/drawing/2010/diagram" id="0" name="" descr="Leaf"/>
        </a:ext>
      </dgm:extLst>
    </dgm:pt>
    <dgm:pt modelId="{49A69FD2-6813-4462-B69F-89255EBF3C7B}">
      <dgm:prSet phldrT="[Text]"/>
      <dgm:spPr>
        <a:solidFill>
          <a:schemeClr val="bg1">
            <a:lumMod val="65000"/>
          </a:schemeClr>
        </a:solidFill>
        <a:ln>
          <a:noFill/>
        </a:ln>
      </dgm:spPr>
      <dgm:t>
        <a:bodyPr/>
        <a:lstStyle/>
        <a:p>
          <a:r>
            <a:rPr lang="en-US" altLang="en-US" dirty="0"/>
            <a:t>The air pressure </a:t>
          </a:r>
          <a:endParaRPr lang="en-GB" dirty="0"/>
        </a:p>
      </dgm:t>
    </dgm:pt>
    <dgm:pt modelId="{A8F46BE2-7011-47D7-B027-2D1172BD1FC7}" type="parTrans" cxnId="{FA47825A-513F-4D47-B71E-E7CFE4DB8722}">
      <dgm:prSet/>
      <dgm:spPr/>
      <dgm:t>
        <a:bodyPr/>
        <a:lstStyle/>
        <a:p>
          <a:endParaRPr lang="en-GB"/>
        </a:p>
      </dgm:t>
    </dgm:pt>
    <dgm:pt modelId="{F24FA2F0-ED39-4736-804D-8F26A364C9F2}" type="sibTrans" cxnId="{FA47825A-513F-4D47-B71E-E7CFE4DB8722}">
      <dgm:prSet/>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rcRect/>
          <a:stretch>
            <a:fillRect/>
          </a:stretch>
        </a:blipFill>
      </dgm:spPr>
      <dgm:t>
        <a:bodyPr/>
        <a:lstStyle/>
        <a:p>
          <a:endParaRPr lang="en-GB"/>
        </a:p>
      </dgm:t>
      <dgm:extLst>
        <a:ext uri="{E40237B7-FDA0-4F09-8148-C483321AD2D9}">
          <dgm14:cNvPr xmlns:dgm14="http://schemas.microsoft.com/office/drawing/2010/diagram" id="0" name="" descr="Leaf"/>
        </a:ext>
      </dgm:extLst>
    </dgm:pt>
    <dgm:pt modelId="{828ECE76-A55A-44B1-B2FB-2635C1F5EDE2}" type="pres">
      <dgm:prSet presAssocID="{2CE7CABD-91DF-4ABE-A19B-2C753F277948}" presName="Name0" presStyleCnt="0">
        <dgm:presLayoutVars>
          <dgm:chMax val="7"/>
          <dgm:chPref val="7"/>
          <dgm:dir/>
        </dgm:presLayoutVars>
      </dgm:prSet>
      <dgm:spPr/>
    </dgm:pt>
    <dgm:pt modelId="{2C134ADB-3DA7-4D6D-918D-44D5A993C972}" type="pres">
      <dgm:prSet presAssocID="{2CE7CABD-91DF-4ABE-A19B-2C753F277948}" presName="dot1" presStyleLbl="alignNode1" presStyleIdx="0" presStyleCnt="10"/>
      <dgm:spPr>
        <a:solidFill>
          <a:schemeClr val="bg1">
            <a:lumMod val="50000"/>
          </a:schemeClr>
        </a:solidFill>
        <a:ln>
          <a:noFill/>
        </a:ln>
      </dgm:spPr>
    </dgm:pt>
    <dgm:pt modelId="{EBA4BD5E-520C-448B-9AF4-37347DA6FC91}" type="pres">
      <dgm:prSet presAssocID="{2CE7CABD-91DF-4ABE-A19B-2C753F277948}" presName="dot2" presStyleLbl="alignNode1" presStyleIdx="1" presStyleCnt="10"/>
      <dgm:spPr>
        <a:solidFill>
          <a:schemeClr val="bg1">
            <a:lumMod val="50000"/>
          </a:schemeClr>
        </a:solidFill>
        <a:ln>
          <a:noFill/>
        </a:ln>
      </dgm:spPr>
    </dgm:pt>
    <dgm:pt modelId="{D617B8E9-B49F-48F3-B7AB-AA01A3473636}" type="pres">
      <dgm:prSet presAssocID="{2CE7CABD-91DF-4ABE-A19B-2C753F277948}" presName="dot3" presStyleLbl="alignNode1" presStyleIdx="2" presStyleCnt="10"/>
      <dgm:spPr>
        <a:solidFill>
          <a:schemeClr val="bg1">
            <a:lumMod val="50000"/>
          </a:schemeClr>
        </a:solidFill>
        <a:ln>
          <a:noFill/>
        </a:ln>
      </dgm:spPr>
    </dgm:pt>
    <dgm:pt modelId="{06EA3B63-5599-4879-BA9C-9CE23164A834}" type="pres">
      <dgm:prSet presAssocID="{2CE7CABD-91DF-4ABE-A19B-2C753F277948}" presName="dotArrow1" presStyleLbl="alignNode1" presStyleIdx="3" presStyleCnt="10"/>
      <dgm:spPr>
        <a:solidFill>
          <a:schemeClr val="bg1">
            <a:lumMod val="50000"/>
          </a:schemeClr>
        </a:solidFill>
        <a:ln>
          <a:noFill/>
        </a:ln>
      </dgm:spPr>
    </dgm:pt>
    <dgm:pt modelId="{42E19F17-2AD8-4F38-87B6-20775B8D37B6}" type="pres">
      <dgm:prSet presAssocID="{2CE7CABD-91DF-4ABE-A19B-2C753F277948}" presName="dotArrow2" presStyleLbl="alignNode1" presStyleIdx="4" presStyleCnt="10"/>
      <dgm:spPr>
        <a:solidFill>
          <a:schemeClr val="bg1">
            <a:lumMod val="50000"/>
          </a:schemeClr>
        </a:solidFill>
        <a:ln>
          <a:noFill/>
        </a:ln>
      </dgm:spPr>
    </dgm:pt>
    <dgm:pt modelId="{3A577171-1238-421E-8AEC-DBF648A02342}" type="pres">
      <dgm:prSet presAssocID="{2CE7CABD-91DF-4ABE-A19B-2C753F277948}" presName="dotArrow3" presStyleLbl="alignNode1" presStyleIdx="5" presStyleCnt="10"/>
      <dgm:spPr>
        <a:solidFill>
          <a:schemeClr val="bg1">
            <a:lumMod val="50000"/>
          </a:schemeClr>
        </a:solidFill>
        <a:ln>
          <a:noFill/>
        </a:ln>
      </dgm:spPr>
    </dgm:pt>
    <dgm:pt modelId="{81165F43-8E9A-4B3D-ACFC-386845BF6FA2}" type="pres">
      <dgm:prSet presAssocID="{2CE7CABD-91DF-4ABE-A19B-2C753F277948}" presName="dotArrow4" presStyleLbl="alignNode1" presStyleIdx="6" presStyleCnt="10"/>
      <dgm:spPr>
        <a:solidFill>
          <a:schemeClr val="bg1">
            <a:lumMod val="50000"/>
          </a:schemeClr>
        </a:solidFill>
        <a:ln>
          <a:noFill/>
        </a:ln>
      </dgm:spPr>
    </dgm:pt>
    <dgm:pt modelId="{84FD5E43-A189-4418-B891-43CCB172F733}" type="pres">
      <dgm:prSet presAssocID="{2CE7CABD-91DF-4ABE-A19B-2C753F277948}" presName="dotArrow5" presStyleLbl="alignNode1" presStyleIdx="7" presStyleCnt="10"/>
      <dgm:spPr>
        <a:solidFill>
          <a:schemeClr val="bg1">
            <a:lumMod val="50000"/>
          </a:schemeClr>
        </a:solidFill>
        <a:ln>
          <a:noFill/>
        </a:ln>
      </dgm:spPr>
    </dgm:pt>
    <dgm:pt modelId="{C9893AF8-F041-452D-ADEB-0F1E08866F13}" type="pres">
      <dgm:prSet presAssocID="{2CE7CABD-91DF-4ABE-A19B-2C753F277948}" presName="dotArrow6" presStyleLbl="alignNode1" presStyleIdx="8" presStyleCnt="10"/>
      <dgm:spPr>
        <a:solidFill>
          <a:schemeClr val="bg1">
            <a:lumMod val="50000"/>
          </a:schemeClr>
        </a:solidFill>
        <a:ln>
          <a:noFill/>
        </a:ln>
      </dgm:spPr>
    </dgm:pt>
    <dgm:pt modelId="{4AF31A1C-BB71-4134-B57D-8C31AAB6A0FE}" type="pres">
      <dgm:prSet presAssocID="{2CE7CABD-91DF-4ABE-A19B-2C753F277948}" presName="dotArrow7" presStyleLbl="alignNode1" presStyleIdx="9" presStyleCnt="10"/>
      <dgm:spPr>
        <a:solidFill>
          <a:schemeClr val="bg1">
            <a:lumMod val="50000"/>
          </a:schemeClr>
        </a:solidFill>
        <a:ln>
          <a:noFill/>
        </a:ln>
      </dgm:spPr>
    </dgm:pt>
    <dgm:pt modelId="{EEE881BC-2CA3-4934-9D3E-565771CE29DB}" type="pres">
      <dgm:prSet presAssocID="{727F94D2-C6B9-4B82-8FCF-E723C66882A9}" presName="parTx1" presStyleLbl="node1" presStyleIdx="0" presStyleCnt="2"/>
      <dgm:spPr/>
    </dgm:pt>
    <dgm:pt modelId="{1DA17D7C-129E-4B4B-8068-65B90CA8C9E0}" type="pres">
      <dgm:prSet presAssocID="{C6E9993C-85EC-42A2-A86A-AB7F04B97149}" presName="picture1" presStyleCnt="0"/>
      <dgm:spPr/>
    </dgm:pt>
    <dgm:pt modelId="{3992BB3F-5401-4D28-8533-DF55C3AC6E18}" type="pres">
      <dgm:prSet presAssocID="{C6E9993C-85EC-42A2-A86A-AB7F04B97149}" presName="imageRepeatNode" presStyleLbl="fgImgPlace1" presStyleIdx="0" presStyleCnt="2" custScaleX="84590" custScaleY="89694"/>
      <dgm:spPr/>
    </dgm:pt>
    <dgm:pt modelId="{DBEA1B54-9B3A-47E0-B1F5-1ABF559C9F5B}" type="pres">
      <dgm:prSet presAssocID="{49A69FD2-6813-4462-B69F-89255EBF3C7B}" presName="parTx2" presStyleLbl="node1" presStyleIdx="1" presStyleCnt="2"/>
      <dgm:spPr/>
    </dgm:pt>
    <dgm:pt modelId="{E2287D6B-2D9D-4CB9-8104-625BC0214F9A}" type="pres">
      <dgm:prSet presAssocID="{F24FA2F0-ED39-4736-804D-8F26A364C9F2}" presName="picture2" presStyleCnt="0"/>
      <dgm:spPr/>
    </dgm:pt>
    <dgm:pt modelId="{0185C81E-D708-418F-9215-3D1250D29D71}" type="pres">
      <dgm:prSet presAssocID="{F24FA2F0-ED39-4736-804D-8F26A364C9F2}" presName="imageRepeatNode" presStyleLbl="fgImgPlace1" presStyleIdx="1" presStyleCnt="2" custScaleX="84320" custScaleY="91717"/>
      <dgm:spPr/>
    </dgm:pt>
  </dgm:ptLst>
  <dgm:cxnLst>
    <dgm:cxn modelId="{EC0ABD3C-ADC2-497F-AD19-2C9BEF63E856}" type="presOf" srcId="{C6E9993C-85EC-42A2-A86A-AB7F04B97149}" destId="{3992BB3F-5401-4D28-8533-DF55C3AC6E18}" srcOrd="0" destOrd="0" presId="urn:microsoft.com/office/officeart/2008/layout/AscendingPictureAccentProcess"/>
    <dgm:cxn modelId="{61E47369-F15B-484D-8FF6-5BF746535B12}" type="presOf" srcId="{2CE7CABD-91DF-4ABE-A19B-2C753F277948}" destId="{828ECE76-A55A-44B1-B2FB-2635C1F5EDE2}" srcOrd="0" destOrd="0" presId="urn:microsoft.com/office/officeart/2008/layout/AscendingPictureAccentProcess"/>
    <dgm:cxn modelId="{FA47825A-513F-4D47-B71E-E7CFE4DB8722}" srcId="{2CE7CABD-91DF-4ABE-A19B-2C753F277948}" destId="{49A69FD2-6813-4462-B69F-89255EBF3C7B}" srcOrd="1" destOrd="0" parTransId="{A8F46BE2-7011-47D7-B027-2D1172BD1FC7}" sibTransId="{F24FA2F0-ED39-4736-804D-8F26A364C9F2}"/>
    <dgm:cxn modelId="{D8EC3D7E-0D6B-4BF6-AC53-5BD7AA97002C}" type="presOf" srcId="{F24FA2F0-ED39-4736-804D-8F26A364C9F2}" destId="{0185C81E-D708-418F-9215-3D1250D29D71}" srcOrd="0" destOrd="0" presId="urn:microsoft.com/office/officeart/2008/layout/AscendingPictureAccentProcess"/>
    <dgm:cxn modelId="{4DB19582-1160-47DD-8295-AB2C6D82CA07}" type="presOf" srcId="{49A69FD2-6813-4462-B69F-89255EBF3C7B}" destId="{DBEA1B54-9B3A-47E0-B1F5-1ABF559C9F5B}" srcOrd="0" destOrd="0" presId="urn:microsoft.com/office/officeart/2008/layout/AscendingPictureAccentProcess"/>
    <dgm:cxn modelId="{D85010E8-183C-4E39-9682-FA8300D96B70}" srcId="{2CE7CABD-91DF-4ABE-A19B-2C753F277948}" destId="{727F94D2-C6B9-4B82-8FCF-E723C66882A9}" srcOrd="0" destOrd="0" parTransId="{069BBED0-8D83-48D4-8271-6944F484390D}" sibTransId="{C6E9993C-85EC-42A2-A86A-AB7F04B97149}"/>
    <dgm:cxn modelId="{D5A67AEF-37EE-442F-B186-BE0B8CBAD046}" type="presOf" srcId="{727F94D2-C6B9-4B82-8FCF-E723C66882A9}" destId="{EEE881BC-2CA3-4934-9D3E-565771CE29DB}" srcOrd="0" destOrd="0" presId="urn:microsoft.com/office/officeart/2008/layout/AscendingPictureAccentProcess"/>
    <dgm:cxn modelId="{E9EF4FDF-649F-471F-83FE-68AA3AC1E883}" type="presParOf" srcId="{828ECE76-A55A-44B1-B2FB-2635C1F5EDE2}" destId="{2C134ADB-3DA7-4D6D-918D-44D5A993C972}" srcOrd="0" destOrd="0" presId="urn:microsoft.com/office/officeart/2008/layout/AscendingPictureAccentProcess"/>
    <dgm:cxn modelId="{F98A5B53-4BF2-4A07-B976-7E6EA6671315}" type="presParOf" srcId="{828ECE76-A55A-44B1-B2FB-2635C1F5EDE2}" destId="{EBA4BD5E-520C-448B-9AF4-37347DA6FC91}" srcOrd="1" destOrd="0" presId="urn:microsoft.com/office/officeart/2008/layout/AscendingPictureAccentProcess"/>
    <dgm:cxn modelId="{792631BD-668C-43A4-9908-EA4ADF0EC46E}" type="presParOf" srcId="{828ECE76-A55A-44B1-B2FB-2635C1F5EDE2}" destId="{D617B8E9-B49F-48F3-B7AB-AA01A3473636}" srcOrd="2" destOrd="0" presId="urn:microsoft.com/office/officeart/2008/layout/AscendingPictureAccentProcess"/>
    <dgm:cxn modelId="{7F9C2A62-29EA-4A6C-8879-451E15AD644C}" type="presParOf" srcId="{828ECE76-A55A-44B1-B2FB-2635C1F5EDE2}" destId="{06EA3B63-5599-4879-BA9C-9CE23164A834}" srcOrd="3" destOrd="0" presId="urn:microsoft.com/office/officeart/2008/layout/AscendingPictureAccentProcess"/>
    <dgm:cxn modelId="{F0E24A4F-F690-4F56-A93D-57A1190A7425}" type="presParOf" srcId="{828ECE76-A55A-44B1-B2FB-2635C1F5EDE2}" destId="{42E19F17-2AD8-4F38-87B6-20775B8D37B6}" srcOrd="4" destOrd="0" presId="urn:microsoft.com/office/officeart/2008/layout/AscendingPictureAccentProcess"/>
    <dgm:cxn modelId="{6665FD6E-84C3-4E8F-89AA-119D94894F06}" type="presParOf" srcId="{828ECE76-A55A-44B1-B2FB-2635C1F5EDE2}" destId="{3A577171-1238-421E-8AEC-DBF648A02342}" srcOrd="5" destOrd="0" presId="urn:microsoft.com/office/officeart/2008/layout/AscendingPictureAccentProcess"/>
    <dgm:cxn modelId="{78305A13-2EE5-4FD4-9F13-2CC4E2650474}" type="presParOf" srcId="{828ECE76-A55A-44B1-B2FB-2635C1F5EDE2}" destId="{81165F43-8E9A-4B3D-ACFC-386845BF6FA2}" srcOrd="6" destOrd="0" presId="urn:microsoft.com/office/officeart/2008/layout/AscendingPictureAccentProcess"/>
    <dgm:cxn modelId="{36A532AE-F85C-4150-8A14-7DE2EA64174C}" type="presParOf" srcId="{828ECE76-A55A-44B1-B2FB-2635C1F5EDE2}" destId="{84FD5E43-A189-4418-B891-43CCB172F733}" srcOrd="7" destOrd="0" presId="urn:microsoft.com/office/officeart/2008/layout/AscendingPictureAccentProcess"/>
    <dgm:cxn modelId="{67E169B7-48D7-4A32-929E-D88D135ED0A7}" type="presParOf" srcId="{828ECE76-A55A-44B1-B2FB-2635C1F5EDE2}" destId="{C9893AF8-F041-452D-ADEB-0F1E08866F13}" srcOrd="8" destOrd="0" presId="urn:microsoft.com/office/officeart/2008/layout/AscendingPictureAccentProcess"/>
    <dgm:cxn modelId="{EDB03176-6C5C-4FBE-B196-B560BBB21C05}" type="presParOf" srcId="{828ECE76-A55A-44B1-B2FB-2635C1F5EDE2}" destId="{4AF31A1C-BB71-4134-B57D-8C31AAB6A0FE}" srcOrd="9" destOrd="0" presId="urn:microsoft.com/office/officeart/2008/layout/AscendingPictureAccentProcess"/>
    <dgm:cxn modelId="{C2A9E912-1457-457D-8E89-1DAA93575392}" type="presParOf" srcId="{828ECE76-A55A-44B1-B2FB-2635C1F5EDE2}" destId="{EEE881BC-2CA3-4934-9D3E-565771CE29DB}" srcOrd="10" destOrd="0" presId="urn:microsoft.com/office/officeart/2008/layout/AscendingPictureAccentProcess"/>
    <dgm:cxn modelId="{638680AE-5386-492F-95F2-FCAFE6BE6D54}" type="presParOf" srcId="{828ECE76-A55A-44B1-B2FB-2635C1F5EDE2}" destId="{1DA17D7C-129E-4B4B-8068-65B90CA8C9E0}" srcOrd="11" destOrd="0" presId="urn:microsoft.com/office/officeart/2008/layout/AscendingPictureAccentProcess"/>
    <dgm:cxn modelId="{329B2201-3C2A-42D0-B5A7-25477A23BA24}" type="presParOf" srcId="{1DA17D7C-129E-4B4B-8068-65B90CA8C9E0}" destId="{3992BB3F-5401-4D28-8533-DF55C3AC6E18}" srcOrd="0" destOrd="0" presId="urn:microsoft.com/office/officeart/2008/layout/AscendingPictureAccentProcess"/>
    <dgm:cxn modelId="{7E7AF3A1-3D3F-4CCC-B60F-97BC7E33CAB2}" type="presParOf" srcId="{828ECE76-A55A-44B1-B2FB-2635C1F5EDE2}" destId="{DBEA1B54-9B3A-47E0-B1F5-1ABF559C9F5B}" srcOrd="12" destOrd="0" presId="urn:microsoft.com/office/officeart/2008/layout/AscendingPictureAccentProcess"/>
    <dgm:cxn modelId="{6E97D8F2-85ED-49C0-93BC-C0B7FF3DD791}" type="presParOf" srcId="{828ECE76-A55A-44B1-B2FB-2635C1F5EDE2}" destId="{E2287D6B-2D9D-4CB9-8104-625BC0214F9A}" srcOrd="13" destOrd="0" presId="urn:microsoft.com/office/officeart/2008/layout/AscendingPictureAccentProcess"/>
    <dgm:cxn modelId="{295E778E-3BB5-4F10-990F-3E30CCBB74D4}" type="presParOf" srcId="{E2287D6B-2D9D-4CB9-8104-625BC0214F9A}" destId="{0185C81E-D708-418F-9215-3D1250D29D71}" srcOrd="0" destOrd="0" presId="urn:microsoft.com/office/officeart/2008/layout/AscendingPictureAccentProces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DC4BCDE-2C0F-4619-9EA2-436E6A2457A7}">
      <dsp:nvSpPr>
        <dsp:cNvPr id="0" name=""/>
        <dsp:cNvSpPr/>
      </dsp:nvSpPr>
      <dsp:spPr>
        <a:xfrm>
          <a:off x="0" y="957602"/>
          <a:ext cx="6096000" cy="554400"/>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69EA12F0-5DF1-42AE-9858-92850394FC62}">
      <dsp:nvSpPr>
        <dsp:cNvPr id="0" name=""/>
        <dsp:cNvSpPr/>
      </dsp:nvSpPr>
      <dsp:spPr>
        <a:xfrm>
          <a:off x="304800" y="556157"/>
          <a:ext cx="4267200" cy="726164"/>
        </a:xfrm>
        <a:prstGeom prst="roundRect">
          <a:avLst/>
        </a:prstGeom>
        <a:solidFill>
          <a:schemeClr val="accent1">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1290" tIns="0" rIns="161290" bIns="0" numCol="1" spcCol="1270" anchor="ctr" anchorCtr="0">
          <a:noAutofit/>
        </a:bodyPr>
        <a:lstStyle/>
        <a:p>
          <a:pPr marL="0" lvl="0" indent="0" algn="l" defTabSz="1155700">
            <a:lnSpc>
              <a:spcPct val="90000"/>
            </a:lnSpc>
            <a:spcBef>
              <a:spcPct val="0"/>
            </a:spcBef>
            <a:spcAft>
              <a:spcPct val="35000"/>
            </a:spcAft>
            <a:buNone/>
          </a:pPr>
          <a:r>
            <a:rPr lang="en-US" altLang="en-US" sz="2600" kern="1200" dirty="0"/>
            <a:t>Designing the air activity monitoring </a:t>
          </a:r>
          <a:r>
            <a:rPr lang="en-US" altLang="en-US" sz="2600" kern="1200" dirty="0" err="1"/>
            <a:t>programme</a:t>
          </a:r>
          <a:endParaRPr lang="en-GB" sz="2600" kern="1200" dirty="0"/>
        </a:p>
      </dsp:txBody>
      <dsp:txXfrm>
        <a:off x="340248" y="591605"/>
        <a:ext cx="4196304" cy="655268"/>
      </dsp:txXfrm>
    </dsp:sp>
    <dsp:sp modelId="{C9CDB85E-0BD4-4833-87BF-1320149D1A68}">
      <dsp:nvSpPr>
        <dsp:cNvPr id="0" name=""/>
        <dsp:cNvSpPr/>
      </dsp:nvSpPr>
      <dsp:spPr>
        <a:xfrm>
          <a:off x="0" y="1955522"/>
          <a:ext cx="6096000" cy="554400"/>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5E5E25A1-3D88-4135-8711-F0611C764CAF}">
      <dsp:nvSpPr>
        <dsp:cNvPr id="0" name=""/>
        <dsp:cNvSpPr/>
      </dsp:nvSpPr>
      <dsp:spPr>
        <a:xfrm>
          <a:off x="304800" y="1630802"/>
          <a:ext cx="4267200" cy="649440"/>
        </a:xfrm>
        <a:prstGeom prst="roundRect">
          <a:avLst/>
        </a:prstGeom>
        <a:solidFill>
          <a:schemeClr val="accent1">
            <a:lumMod val="60000"/>
            <a:lumOff val="4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1290" tIns="0" rIns="161290" bIns="0" numCol="1" spcCol="1270" anchor="ctr" anchorCtr="0">
          <a:noAutofit/>
        </a:bodyPr>
        <a:lstStyle/>
        <a:p>
          <a:pPr marL="0" lvl="0" indent="0" algn="l" defTabSz="977900">
            <a:lnSpc>
              <a:spcPct val="90000"/>
            </a:lnSpc>
            <a:spcBef>
              <a:spcPct val="0"/>
            </a:spcBef>
            <a:spcAft>
              <a:spcPct val="35000"/>
            </a:spcAft>
            <a:buNone/>
          </a:pPr>
          <a:r>
            <a:rPr lang="hu-HU" altLang="en-US" sz="2200" kern="1200" dirty="0"/>
            <a:t>Airborne</a:t>
          </a:r>
          <a:r>
            <a:rPr lang="en-GB" altLang="en-US" sz="2200" kern="1200" dirty="0"/>
            <a:t> p</a:t>
          </a:r>
          <a:r>
            <a:rPr lang="en-US" altLang="en-US" sz="2200" kern="1200" dirty="0"/>
            <a:t>articulate</a:t>
          </a:r>
          <a:r>
            <a:rPr lang="hu-HU" altLang="en-US" sz="2200" kern="1200" dirty="0"/>
            <a:t> </a:t>
          </a:r>
          <a:r>
            <a:rPr lang="sv-SE" altLang="en-US" sz="2200" kern="1200" dirty="0"/>
            <a:t>m</a:t>
          </a:r>
          <a:r>
            <a:rPr lang="hu-HU" altLang="en-US" sz="2200" kern="1200" dirty="0"/>
            <a:t>onitoring </a:t>
          </a:r>
          <a:r>
            <a:rPr lang="sv-SE" altLang="en-US" sz="2200" kern="1200" dirty="0"/>
            <a:t>t</a:t>
          </a:r>
          <a:r>
            <a:rPr lang="hu-HU" altLang="en-US" sz="2200" kern="1200" dirty="0"/>
            <a:t>echnique</a:t>
          </a:r>
          <a:r>
            <a:rPr lang="sv-SE" altLang="en-US" sz="2200" kern="1200" dirty="0"/>
            <a:t>s and equipment</a:t>
          </a:r>
          <a:endParaRPr lang="en-GB" sz="2200" kern="1200" dirty="0"/>
        </a:p>
      </dsp:txBody>
      <dsp:txXfrm>
        <a:off x="336503" y="1662505"/>
        <a:ext cx="4203794" cy="586034"/>
      </dsp:txXfrm>
    </dsp:sp>
    <dsp:sp modelId="{F3D4EDEE-8A95-4173-B0AB-01EFE7F34120}">
      <dsp:nvSpPr>
        <dsp:cNvPr id="0" name=""/>
        <dsp:cNvSpPr/>
      </dsp:nvSpPr>
      <dsp:spPr>
        <a:xfrm>
          <a:off x="0" y="2953442"/>
          <a:ext cx="6096000" cy="554400"/>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2CDAF694-1388-4258-B70D-6D2E4A0B353C}">
      <dsp:nvSpPr>
        <dsp:cNvPr id="0" name=""/>
        <dsp:cNvSpPr/>
      </dsp:nvSpPr>
      <dsp:spPr>
        <a:xfrm>
          <a:off x="304800" y="2628722"/>
          <a:ext cx="4267200" cy="649440"/>
        </a:xfrm>
        <a:prstGeom prst="roundRect">
          <a:avLst/>
        </a:prstGeom>
        <a:solidFill>
          <a:schemeClr val="accent1">
            <a:lumMod val="5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1290" tIns="0" rIns="161290" bIns="0" numCol="1" spcCol="1270" anchor="ctr" anchorCtr="0">
          <a:noAutofit/>
        </a:bodyPr>
        <a:lstStyle/>
        <a:p>
          <a:pPr marL="0" lvl="0" indent="0" algn="l" defTabSz="977900">
            <a:lnSpc>
              <a:spcPct val="90000"/>
            </a:lnSpc>
            <a:spcBef>
              <a:spcPct val="0"/>
            </a:spcBef>
            <a:spcAft>
              <a:spcPct val="35000"/>
            </a:spcAft>
            <a:buNone/>
          </a:pPr>
          <a:r>
            <a:rPr lang="en-US" altLang="en-US" sz="2200" kern="1200" dirty="0"/>
            <a:t>Type tests, Calibration, verification and checking</a:t>
          </a:r>
          <a:endParaRPr lang="en-GB" sz="2200" kern="1200" dirty="0"/>
        </a:p>
      </dsp:txBody>
      <dsp:txXfrm>
        <a:off x="336503" y="2660425"/>
        <a:ext cx="4203794" cy="586034"/>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C134ADB-3DA7-4D6D-918D-44D5A993C972}">
      <dsp:nvSpPr>
        <dsp:cNvPr id="0" name=""/>
        <dsp:cNvSpPr/>
      </dsp:nvSpPr>
      <dsp:spPr>
        <a:xfrm>
          <a:off x="2627200" y="1981934"/>
          <a:ext cx="85591" cy="85591"/>
        </a:xfrm>
        <a:prstGeom prst="ellipse">
          <a:avLst/>
        </a:prstGeom>
        <a:solidFill>
          <a:schemeClr val="bg1">
            <a:lumMod val="50000"/>
          </a:schemeClr>
        </a:solid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EBA4BD5E-520C-448B-9AF4-37347DA6FC91}">
      <dsp:nvSpPr>
        <dsp:cNvPr id="0" name=""/>
        <dsp:cNvSpPr/>
      </dsp:nvSpPr>
      <dsp:spPr>
        <a:xfrm>
          <a:off x="2552222" y="2102089"/>
          <a:ext cx="85591" cy="85591"/>
        </a:xfrm>
        <a:prstGeom prst="ellipse">
          <a:avLst/>
        </a:prstGeom>
        <a:solidFill>
          <a:schemeClr val="bg1">
            <a:lumMod val="50000"/>
          </a:schemeClr>
        </a:solid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D617B8E9-B49F-48F3-B7AB-AA01A3473636}">
      <dsp:nvSpPr>
        <dsp:cNvPr id="0" name=""/>
        <dsp:cNvSpPr/>
      </dsp:nvSpPr>
      <dsp:spPr>
        <a:xfrm>
          <a:off x="2462865" y="2206118"/>
          <a:ext cx="85591" cy="85591"/>
        </a:xfrm>
        <a:prstGeom prst="ellipse">
          <a:avLst/>
        </a:prstGeom>
        <a:solidFill>
          <a:schemeClr val="bg1">
            <a:lumMod val="50000"/>
          </a:schemeClr>
        </a:solid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06EA3B63-5599-4879-BA9C-9CE23164A834}">
      <dsp:nvSpPr>
        <dsp:cNvPr id="0" name=""/>
        <dsp:cNvSpPr/>
      </dsp:nvSpPr>
      <dsp:spPr>
        <a:xfrm>
          <a:off x="2569682" y="772654"/>
          <a:ext cx="85591" cy="85591"/>
        </a:xfrm>
        <a:prstGeom prst="ellipse">
          <a:avLst/>
        </a:prstGeom>
        <a:solidFill>
          <a:schemeClr val="bg1">
            <a:lumMod val="50000"/>
          </a:schemeClr>
        </a:solid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42E19F17-2AD8-4F38-87B6-20775B8D37B6}">
      <dsp:nvSpPr>
        <dsp:cNvPr id="0" name=""/>
        <dsp:cNvSpPr/>
      </dsp:nvSpPr>
      <dsp:spPr>
        <a:xfrm>
          <a:off x="2684032" y="704513"/>
          <a:ext cx="85591" cy="85591"/>
        </a:xfrm>
        <a:prstGeom prst="ellipse">
          <a:avLst/>
        </a:prstGeom>
        <a:solidFill>
          <a:schemeClr val="bg1">
            <a:lumMod val="50000"/>
          </a:schemeClr>
        </a:solid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3A577171-1238-421E-8AEC-DBF648A02342}">
      <dsp:nvSpPr>
        <dsp:cNvPr id="0" name=""/>
        <dsp:cNvSpPr/>
      </dsp:nvSpPr>
      <dsp:spPr>
        <a:xfrm>
          <a:off x="2798039" y="636372"/>
          <a:ext cx="85591" cy="85591"/>
        </a:xfrm>
        <a:prstGeom prst="ellipse">
          <a:avLst/>
        </a:prstGeom>
        <a:solidFill>
          <a:schemeClr val="bg1">
            <a:lumMod val="50000"/>
          </a:schemeClr>
        </a:solid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81165F43-8E9A-4B3D-ACFC-386845BF6FA2}">
      <dsp:nvSpPr>
        <dsp:cNvPr id="0" name=""/>
        <dsp:cNvSpPr/>
      </dsp:nvSpPr>
      <dsp:spPr>
        <a:xfrm>
          <a:off x="2912046" y="704513"/>
          <a:ext cx="85591" cy="85591"/>
        </a:xfrm>
        <a:prstGeom prst="ellipse">
          <a:avLst/>
        </a:prstGeom>
        <a:solidFill>
          <a:schemeClr val="bg1">
            <a:lumMod val="50000"/>
          </a:schemeClr>
        </a:solid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84FD5E43-A189-4418-B891-43CCB172F733}">
      <dsp:nvSpPr>
        <dsp:cNvPr id="0" name=""/>
        <dsp:cNvSpPr/>
      </dsp:nvSpPr>
      <dsp:spPr>
        <a:xfrm>
          <a:off x="3026396" y="772654"/>
          <a:ext cx="85591" cy="85591"/>
        </a:xfrm>
        <a:prstGeom prst="ellipse">
          <a:avLst/>
        </a:prstGeom>
        <a:solidFill>
          <a:schemeClr val="bg1">
            <a:lumMod val="50000"/>
          </a:schemeClr>
        </a:solid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C9893AF8-F041-452D-ADEB-0F1E08866F13}">
      <dsp:nvSpPr>
        <dsp:cNvPr id="0" name=""/>
        <dsp:cNvSpPr/>
      </dsp:nvSpPr>
      <dsp:spPr>
        <a:xfrm>
          <a:off x="2798039" y="780150"/>
          <a:ext cx="85591" cy="85591"/>
        </a:xfrm>
        <a:prstGeom prst="ellipse">
          <a:avLst/>
        </a:prstGeom>
        <a:solidFill>
          <a:schemeClr val="bg1">
            <a:lumMod val="50000"/>
          </a:schemeClr>
        </a:solid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4AF31A1C-BB71-4134-B57D-8C31AAB6A0FE}">
      <dsp:nvSpPr>
        <dsp:cNvPr id="0" name=""/>
        <dsp:cNvSpPr/>
      </dsp:nvSpPr>
      <dsp:spPr>
        <a:xfrm>
          <a:off x="2798039" y="923928"/>
          <a:ext cx="85591" cy="85591"/>
        </a:xfrm>
        <a:prstGeom prst="ellipse">
          <a:avLst/>
        </a:prstGeom>
        <a:solidFill>
          <a:schemeClr val="bg1">
            <a:lumMod val="50000"/>
          </a:schemeClr>
        </a:solid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EEE881BC-2CA3-4934-9D3E-565771CE29DB}">
      <dsp:nvSpPr>
        <dsp:cNvPr id="0" name=""/>
        <dsp:cNvSpPr/>
      </dsp:nvSpPr>
      <dsp:spPr>
        <a:xfrm>
          <a:off x="2101671" y="2518753"/>
          <a:ext cx="1846027" cy="495159"/>
        </a:xfrm>
        <a:prstGeom prst="roundRect">
          <a:avLst/>
        </a:prstGeom>
        <a:solidFill>
          <a:schemeClr val="bg1">
            <a:lumMod val="65000"/>
          </a:schemeClr>
        </a:solid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90743" tIns="49530" rIns="49530" bIns="49530" numCol="1" spcCol="1270" anchor="ctr" anchorCtr="0">
          <a:noAutofit/>
        </a:bodyPr>
        <a:lstStyle/>
        <a:p>
          <a:pPr marL="0" lvl="0" indent="0" algn="l" defTabSz="577850">
            <a:lnSpc>
              <a:spcPct val="90000"/>
            </a:lnSpc>
            <a:spcBef>
              <a:spcPct val="0"/>
            </a:spcBef>
            <a:spcAft>
              <a:spcPct val="35000"/>
            </a:spcAft>
            <a:buNone/>
          </a:pPr>
          <a:r>
            <a:rPr lang="en-US" altLang="en-US" sz="1300" kern="1200" dirty="0"/>
            <a:t>The air temperature</a:t>
          </a:r>
          <a:endParaRPr lang="en-GB" sz="1300" kern="1200" dirty="0"/>
        </a:p>
      </dsp:txBody>
      <dsp:txXfrm>
        <a:off x="2125843" y="2542925"/>
        <a:ext cx="1797683" cy="446815"/>
      </dsp:txXfrm>
    </dsp:sp>
    <dsp:sp modelId="{3992BB3F-5401-4D28-8533-DF55C3AC6E18}">
      <dsp:nvSpPr>
        <dsp:cNvPr id="0" name=""/>
        <dsp:cNvSpPr/>
      </dsp:nvSpPr>
      <dsp:spPr>
        <a:xfrm>
          <a:off x="1655784" y="2077690"/>
          <a:ext cx="724014" cy="767649"/>
        </a:xfrm>
        <a:prstGeom prst="ellipse">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rcRect/>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DBEA1B54-9B3A-47E0-B1F5-1ABF559C9F5B}">
      <dsp:nvSpPr>
        <dsp:cNvPr id="0" name=""/>
        <dsp:cNvSpPr/>
      </dsp:nvSpPr>
      <dsp:spPr>
        <a:xfrm>
          <a:off x="2881918" y="1550239"/>
          <a:ext cx="1846027" cy="495159"/>
        </a:xfrm>
        <a:prstGeom prst="roundRect">
          <a:avLst/>
        </a:prstGeom>
        <a:solidFill>
          <a:schemeClr val="bg1">
            <a:lumMod val="65000"/>
          </a:schemeClr>
        </a:solid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90743" tIns="49530" rIns="49530" bIns="49530" numCol="1" spcCol="1270" anchor="ctr" anchorCtr="0">
          <a:noAutofit/>
        </a:bodyPr>
        <a:lstStyle/>
        <a:p>
          <a:pPr marL="0" lvl="0" indent="0" algn="l" defTabSz="577850">
            <a:lnSpc>
              <a:spcPct val="90000"/>
            </a:lnSpc>
            <a:spcBef>
              <a:spcPct val="0"/>
            </a:spcBef>
            <a:spcAft>
              <a:spcPct val="35000"/>
            </a:spcAft>
            <a:buNone/>
          </a:pPr>
          <a:r>
            <a:rPr lang="en-US" altLang="en-US" sz="1300" kern="1200" dirty="0"/>
            <a:t>The air pressure </a:t>
          </a:r>
          <a:endParaRPr lang="en-GB" sz="1300" kern="1200" dirty="0"/>
        </a:p>
      </dsp:txBody>
      <dsp:txXfrm>
        <a:off x="2906090" y="1574411"/>
        <a:ext cx="1797683" cy="446815"/>
      </dsp:txXfrm>
    </dsp:sp>
    <dsp:sp modelId="{0185C81E-D708-418F-9215-3D1250D29D71}">
      <dsp:nvSpPr>
        <dsp:cNvPr id="0" name=""/>
        <dsp:cNvSpPr/>
      </dsp:nvSpPr>
      <dsp:spPr>
        <a:xfrm>
          <a:off x="2437187" y="1100519"/>
          <a:ext cx="721703" cy="784963"/>
        </a:xfrm>
        <a:prstGeom prst="ellipse">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rcRect/>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8/layout/AscendingPictureAccentProcess">
  <dgm:title val=""/>
  <dgm:desc val=""/>
  <dgm:catLst>
    <dgm:cat type="process" pri="22500"/>
    <dgm:cat type="picture" pri="16000"/>
    <dgm:cat type="pictureconvert" pri="16000"/>
  </dgm:catLst>
  <dgm:samp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shape xmlns:r="http://schemas.openxmlformats.org/officeDocument/2006/relationships" r:blip="">
      <dgm:adjLst/>
    </dgm:shape>
    <dgm:choose name="Name1">
      <dgm:if name="Name2" axis="ch" ptType="node" func="cnt" op="equ" val="1">
        <dgm:choose name="Name3">
          <dgm:if name="Name4" func="var" arg="dir" op="equ" val="norm">
            <dgm:choose name="Name5">
              <dgm:if name="Name6" axis="des" func="maxDepth" op="gt" val="1">
                <dgm:alg type="composite">
                  <dgm:param type="ar" val="2.7"/>
                </dgm:alg>
                <dgm:constrLst>
                  <dgm:constr type="primFontSz" for="ch" forName="parTx1" op="equ" val="65"/>
                  <dgm:constr type="primFontSz" for="ch" forName="desTx1" op="equ" val="65"/>
                  <dgm:constr type="userD" refType="w" fact="0.0247"/>
                  <dgm:constr type="l" for="ch" forName="parTx1" refType="w" fact="0.2711"/>
                  <dgm:constr type="t" for="ch" forName="parTx1" refType="h" fact="0.9603"/>
                  <dgm:constr type="w" for="ch" forName="parTx1" refType="w" fact="0.5325"/>
                  <dgm:constr type="h" for="ch" forName="parTx1" refType="h" fact="0.3856"/>
                  <dgm:constr type="ctrX" for="ch" forName="picture1" refType="w" fact="0.2469"/>
                  <dgm:constr type="ctrY" for="ch" forName="picture1" refType="h" fact="0.9"/>
                  <dgm:constr type="w" for="ch" forName="picture1" refType="w" fact="0.2469"/>
                  <dgm:constr type="h" for="ch" forName="picture1" refType="h" fact="0.6667"/>
                  <dgm:constr type="l" for="ch" forName="desTx1" refType="r" refFor="ch" refForName="parTx1"/>
                  <dgm:constr type="r" for="ch" forName="desTx1" refType="w"/>
                  <dgm:constr type="t" for="ch" forName="desTx1" refType="t" refFor="ch" refForName="parTx1"/>
                  <dgm:constr type="h" for="ch" forName="desTx1" refType="h" refFor="ch" refForName="parTx1"/>
                </dgm:constrLst>
              </dgm:if>
              <dgm:else name="Name7">
                <dgm:alg type="composite">
                  <dgm:param type="ar" val="2"/>
                </dgm:alg>
                <dgm:constrLst>
                  <dgm:constr type="primFontSz" for="ch" forName="parTx1" op="equ" val="65"/>
                  <dgm:constr type="userD" refType="w" fact="0.0333"/>
                  <dgm:constr type="l" for="ch" forName="parTx1" refType="w" fact="0.366"/>
                  <dgm:constr type="t" for="ch" forName="parTx1" refType="h" fact="0.7113"/>
                  <dgm:constr type="w" for="ch" forName="parTx1" refType="w" fact="0.7189"/>
                  <dgm:constr type="h" for="ch" forName="parTx1" refType="h" fact="0.3856"/>
                  <dgm:constr type="ctrX" for="ch" forName="picture1" refType="w" fact="0.3333"/>
                  <dgm:constr type="ctrY" for="ch" forName="picture1" refType="h" fact="0.6667"/>
                  <dgm:constr type="w" for="ch" forName="picture1" refType="w" fact="0.3333"/>
                  <dgm:constr type="h" for="ch" forName="picture1" refType="h" fact="0.6667"/>
                </dgm:constrLst>
              </dgm:else>
            </dgm:choose>
          </dgm:if>
          <dgm:else name="Name8">
            <dgm:choose name="Name9">
              <dgm:if name="Name10" axis="des" func="maxDepth" op="gt" val="1">
                <dgm:alg type="composite">
                  <dgm:param type="ar" val="2.7"/>
                </dgm:alg>
                <dgm:constrLst>
                  <dgm:constr type="primFontSz" for="ch" forName="parTx1" op="equ" val="65"/>
                  <dgm:constr type="primFontSz" for="ch" forName="desTx1" op="equ" val="65"/>
                  <dgm:constr type="userD" refType="w" fact="0.0247"/>
                  <dgm:constr type="r" for="ch" forName="parTx1" refType="w" fact="0.7289"/>
                  <dgm:constr type="t" for="ch" forName="parTx1" refType="h" fact="0.9603"/>
                  <dgm:constr type="w" for="ch" forName="parTx1" refType="w" fact="0.5325"/>
                  <dgm:constr type="h" for="ch" forName="parTx1" refType="h" fact="0.3856"/>
                  <dgm:constr type="ctrX" for="ch" forName="picture1" refType="w" fact="0.7531"/>
                  <dgm:constr type="ctrY" for="ch" forName="picture1" refType="h" fact="0.9"/>
                  <dgm:constr type="w" for="ch" forName="picture1" refType="w" fact="0.2469"/>
                  <dgm:constr type="h" for="ch" forName="picture1" refType="h" fact="0.6667"/>
                  <dgm:constr type="r" for="ch" forName="desTx1" refType="l" refFor="ch" refForName="parTx1"/>
                  <dgm:constr type="l" for="ch" forName="desTx1"/>
                  <dgm:constr type="t" for="ch" forName="desTx1" refType="t" refFor="ch" refForName="parTx1"/>
                  <dgm:constr type="h" for="ch" forName="desTx1" refType="h" refFor="ch" refForName="parTx1"/>
                </dgm:constrLst>
              </dgm:if>
              <dgm:else name="Name11">
                <dgm:alg type="composite">
                  <dgm:param type="ar" val="2"/>
                </dgm:alg>
                <dgm:constrLst>
                  <dgm:constr type="primFontSz" for="ch" forName="parTx1" op="equ" val="65"/>
                  <dgm:constr type="userD" refType="w" fact="0.0333"/>
                  <dgm:constr type="r" for="ch" forName="parTx1" refType="w" fact="0.634"/>
                  <dgm:constr type="t" for="ch" forName="parTx1" refType="h" fact="0.7113"/>
                  <dgm:constr type="w" for="ch" forName="parTx1" refType="w" fact="0.7189"/>
                  <dgm:constr type="h" for="ch" forName="parTx1" refType="h" fact="0.3856"/>
                  <dgm:constr type="ctrX" for="ch" forName="picture1" refType="w" fact="0.6667"/>
                  <dgm:constr type="ctrY" for="ch" forName="picture1" refType="h" fact="0.6667"/>
                  <dgm:constr type="w" for="ch" forName="picture1" refType="w" fact="0.3333"/>
                  <dgm:constr type="h" for="ch" forName="picture1" refType="h" fact="0.6667"/>
                </dgm:constrLst>
              </dgm:else>
            </dgm:choose>
          </dgm:else>
        </dgm:choose>
      </dgm:if>
      <dgm:if name="Name12" axis="ch" ptType="node" func="cnt" op="equ" val="2">
        <dgm:choose name="Name13">
          <dgm:if name="Name14" func="var" arg="dir" op="equ" val="norm">
            <dgm:choose name="Name15">
              <dgm:if name="Name16" axis="des" func="maxDepth" op="gt" val="1">
                <dgm:alg type="composite">
                  <dgm:param type="ar" val="2"/>
                </dgm:alg>
                <dgm:constrLst>
                  <dgm:constr type="primFontSz" for="ch" forName="parTx1" op="equ" val="65"/>
                  <dgm:constr type="primFontSz" for="ch" forName="parTx2" refType="primFontSz" refFor="ch" refForName="parTx1" op="equ"/>
                  <dgm:constr type="primFontSz" for="ch" forName="desTx1" op="equ" val="65"/>
                  <dgm:constr type="primFontSz" for="ch" forName="desTx2" refType="primFontSz" refFor="ch" refForName="desTx1" op="equ"/>
                  <dgm:constr type="userD" refType="w" fact="0.0188"/>
                  <dgm:constr type="ctrX" for="ch" forName="dot1" refType="w" fact="0.3221"/>
                  <dgm:constr type="ctrY" for="ch" forName="dot1" refType="h" fact="0.5911"/>
                  <dgm:constr type="w" for="ch" forName="dot1" refType="userD"/>
                  <dgm:constr type="h" for="ch" forName="dot1" refType="userD"/>
                  <dgm:constr type="ctrX" for="ch" forName="dot2" refType="w" fact="0.3056"/>
                  <dgm:constr type="ctrY" for="ch" forName="dot2" refType="h" fact="0.644"/>
                  <dgm:constr type="w" for="ch" forName="dot2" refType="userD"/>
                  <dgm:constr type="h" for="ch" forName="dot2" refType="userD"/>
                  <dgm:constr type="ctrX" for="ch" forName="dot3" refType="w" fact="0.2859"/>
                  <dgm:constr type="ctrY" for="ch" forName="dot3" refType="h" fact="0.6898"/>
                  <dgm:constr type="w" for="ch" forName="dot3" refType="userD"/>
                  <dgm:constr type="h" for="ch" forName="dot3" refType="userD"/>
                  <dgm:constr type="ctrX" for="ch" forName="dotArrow1" refType="w" fact="0.3095"/>
                  <dgm:constr type="ctrY" for="ch" forName="dotArrow1" refType="h" fact="0.0587"/>
                  <dgm:constr type="w" for="ch" forName="dotArrow1" refType="userD"/>
                  <dgm:constr type="h" for="ch" forName="dotArrow1" refType="userD"/>
                  <dgm:constr type="ctrX" for="ch" forName="dotArrow2" refType="w" fact="0.3346"/>
                  <dgm:constr type="ctrY" for="ch" forName="dotArrow2" refType="h" fact="0.0287"/>
                  <dgm:constr type="w" for="ch" forName="dotArrow2" refType="userD"/>
                  <dgm:constr type="h" for="ch" forName="dotArrow2" refType="userD"/>
                  <dgm:constr type="ctrX" for="ch" forName="dotArrow3" refType="w" fact="0.3597"/>
                  <dgm:constr type="ctrY" for="ch" forName="dotArrow3" refType="h" fact="-0.0013"/>
                  <dgm:constr type="w" for="ch" forName="dotArrow3" refType="userD"/>
                  <dgm:constr type="h" for="ch" forName="dotArrow3" refType="userD"/>
                  <dgm:constr type="ctrX" for="ch" forName="dotArrow4" refType="w" fact="0.3848"/>
                  <dgm:constr type="ctrY" for="ch" forName="dotArrow4" refType="h" fact="0.0287"/>
                  <dgm:constr type="w" for="ch" forName="dotArrow4" refType="userD"/>
                  <dgm:constr type="h" for="ch" forName="dotArrow4" refType="userD"/>
                  <dgm:constr type="ctrX" for="ch" forName="dotArrow5" refType="w" fact="0.41"/>
                  <dgm:constr type="ctrY" for="ch" forName="dotArrow5" refType="h" fact="0.0587"/>
                  <dgm:constr type="w" for="ch" forName="dotArrow5" refType="userD"/>
                  <dgm:constr type="h" for="ch" forName="dotArrow5" refType="userD"/>
                  <dgm:constr type="ctrX" for="ch" forName="dotArrow6" refType="w" fact="0.3597"/>
                  <dgm:constr type="ctrY" for="ch" forName="dotArrow6" refType="h" fact="0.062"/>
                  <dgm:constr type="w" for="ch" forName="dotArrow6" refType="userD"/>
                  <dgm:constr type="h" for="ch" forName="dotArrow6" refType="userD"/>
                  <dgm:constr type="ctrX" for="ch" forName="dotArrow7" refType="w" fact="0.3597"/>
                  <dgm:constr type="ctrY" for="ch" forName="dotArrow7" refType="h" fact="0.1253"/>
                  <dgm:constr type="w" for="ch" forName="dotArrow7" refType="userD"/>
                  <dgm:constr type="h" for="ch" forName="dotArrow7" refType="userD"/>
                  <dgm:constr type="l" for="ch" forName="parTx1" refType="w" fact="0.197"/>
                  <dgm:constr type="t" for="ch" forName="parTx1" refType="h" fact="0.8169"/>
                  <dgm:constr type="w" for="ch" forName="parTx1" refType="w" fact="0.4064"/>
                  <dgm:constr type="h" for="ch" forName="parTx1" refType="h" fact="0.218"/>
                  <dgm:constr type="ctrX" for="ch" forName="picture1" refType="w" fact="0.1785"/>
                  <dgm:constr type="ctrY" for="ch" forName="picture1" refType="h" fact="0.7834"/>
                  <dgm:constr type="w" for="ch" forName="picture1" refType="w" fact="0.1884"/>
                  <dgm:constr type="h" for="ch" forName="picture1" refType="h" fact="0.3768"/>
                  <dgm:constr type="l" for="ch" forName="desTx1" refType="r" refFor="ch" refForName="parTx1"/>
                  <dgm:constr type="r" for="ch" forName="desTx1" refType="w"/>
                  <dgm:constr type="t" for="ch" forName="desTx1" refType="t" refFor="ch" refForName="parTx1"/>
                  <dgm:constr type="h" for="ch" forName="desTx1" refType="h" refFor="ch" refForName="parTx1"/>
                  <dgm:constr type="l" for="ch" forName="parTx2" refType="w" fact="0.3688"/>
                  <dgm:constr type="t" for="ch" forName="parTx2" refType="h" fact="0.3905"/>
                  <dgm:constr type="w" for="ch" forName="parTx2" refType="w" fact="0.4064"/>
                  <dgm:constr type="h" for="ch" forName="parTx2" refType="h" fact="0.218"/>
                  <dgm:constr type="ctrX" for="ch" forName="picture2" refType="w" fact="0.3503"/>
                  <dgm:constr type="ctrY" for="ch" forName="picture2" refType="h" fact="0.357"/>
                  <dgm:constr type="w" for="ch" forName="picture2" refType="w" fact="0.1884"/>
                  <dgm:constr type="h" for="ch" forName="picture2" refType="h" fact="0.3768"/>
                  <dgm:constr type="l" for="ch" forName="desTx2" refType="r" refFor="ch" refForName="parTx2"/>
                  <dgm:constr type="r" for="ch" forName="desTx2" refType="w"/>
                  <dgm:constr type="t" for="ch" forName="desTx2" refType="t" refFor="ch" refForName="parTx2"/>
                  <dgm:constr type="h" for="ch" forName="desTx2" refType="h" refFor="ch" refForName="parTx2"/>
                </dgm:constrLst>
              </dgm:if>
              <dgm:else name="Name17">
                <dgm:alg type="composite">
                  <dgm:param type="ar" val="1.5073"/>
                </dgm:alg>
                <dgm:constrLst>
                  <dgm:constr type="primFontSz" for="ch" forName="parTx1" op="equ" val="65"/>
                  <dgm:constr type="primFontSz" for="ch" forName="parTx2" refType="primFontSz" refFor="ch" refForName="parTx1" op="equ"/>
                  <dgm:constr type="userD" refType="w" fact="0.025"/>
                  <dgm:constr type="ctrX" for="ch" forName="dot1" refType="w" fact="0.4274"/>
                  <dgm:constr type="ctrY" for="ch" forName="dot1" refType="h" fact="0.5911"/>
                  <dgm:constr type="w" for="ch" forName="dot1" refType="userD"/>
                  <dgm:constr type="h" for="ch" forName="dot1" refType="userD"/>
                  <dgm:constr type="ctrX" for="ch" forName="dot2" refType="w" fact="0.4055"/>
                  <dgm:constr type="ctrY" for="ch" forName="dot2" refType="h" fact="0.644"/>
                  <dgm:constr type="w" for="ch" forName="dot2" refType="userD"/>
                  <dgm:constr type="h" for="ch" forName="dot2" refType="userD"/>
                  <dgm:constr type="ctrX" for="ch" forName="dot3" refType="w" fact="0.3794"/>
                  <dgm:constr type="ctrY" for="ch" forName="dot3" refType="h" fact="0.6898"/>
                  <dgm:constr type="w" for="ch" forName="dot3" refType="userD"/>
                  <dgm:constr type="h" for="ch" forName="dot3" refType="userD"/>
                  <dgm:constr type="ctrX" for="ch" forName="dotArrow1" refType="w" fact="0.4106"/>
                  <dgm:constr type="ctrY" for="ch" forName="dotArrow1" refType="h" fact="0.0587"/>
                  <dgm:constr type="w" for="ch" forName="dotArrow1" refType="userD"/>
                  <dgm:constr type="h" for="ch" forName="dotArrow1" refType="userD"/>
                  <dgm:constr type="ctrX" for="ch" forName="dotArrow2" refType="w" fact="0.444"/>
                  <dgm:constr type="ctrY" for="ch" forName="dotArrow2" refType="h" fact="0.0287"/>
                  <dgm:constr type="w" for="ch" forName="dotArrow2" refType="userD"/>
                  <dgm:constr type="h" for="ch" forName="dotArrow2" refType="userD"/>
                  <dgm:constr type="ctrX" for="ch" forName="dotArrow3" refType="w" fact="0.4773"/>
                  <dgm:constr type="ctrY" for="ch" forName="dotArrow3" refType="h" fact="-0.0013"/>
                  <dgm:constr type="w" for="ch" forName="dotArrow3" refType="userD"/>
                  <dgm:constr type="h" for="ch" forName="dotArrow3" refType="userD"/>
                  <dgm:constr type="ctrX" for="ch" forName="dotArrow4" refType="w" fact="0.5106"/>
                  <dgm:constr type="ctrY" for="ch" forName="dotArrow4" refType="h" fact="0.0287"/>
                  <dgm:constr type="w" for="ch" forName="dotArrow4" refType="userD"/>
                  <dgm:constr type="h" for="ch" forName="dotArrow4" refType="userD"/>
                  <dgm:constr type="ctrX" for="ch" forName="dotArrow5" refType="w" fact="0.544"/>
                  <dgm:constr type="ctrY" for="ch" forName="dotArrow5" refType="h" fact="0.0587"/>
                  <dgm:constr type="w" for="ch" forName="dotArrow5" refType="userD"/>
                  <dgm:constr type="h" for="ch" forName="dotArrow5" refType="userD"/>
                  <dgm:constr type="ctrX" for="ch" forName="dotArrow6" refType="w" fact="0.4773"/>
                  <dgm:constr type="ctrY" for="ch" forName="dotArrow6" refType="h" fact="0.062"/>
                  <dgm:constr type="w" for="ch" forName="dotArrow6" refType="userD"/>
                  <dgm:constr type="h" for="ch" forName="dotArrow6" refType="userD"/>
                  <dgm:constr type="ctrX" for="ch" forName="dotArrow7" refType="w" fact="0.4773"/>
                  <dgm:constr type="ctrY" for="ch" forName="dotArrow7" refType="h" fact="0.1253"/>
                  <dgm:constr type="w" for="ch" forName="dotArrow7" refType="userD"/>
                  <dgm:constr type="h" for="ch" forName="dotArrow7" refType="userD"/>
                  <dgm:constr type="l" for="ch" forName="parTx1" refType="w" fact="0.2614"/>
                  <dgm:constr type="t" for="ch" forName="parTx1" refType="h" fact="0.8086"/>
                  <dgm:constr type="w" for="ch" forName="parTx1" refType="w" fact="0.5392"/>
                  <dgm:constr type="h" for="ch" forName="parTx1" refType="h" fact="0.218"/>
                  <dgm:constr type="ctrX" for="ch" forName="picture1" refType="w" fact="0.2369"/>
                  <dgm:constr type="ctrY" for="ch" forName="picture1" refType="h" fact="0.7834"/>
                  <dgm:constr type="w" for="ch" forName="picture1" refType="w" fact="0.25"/>
                  <dgm:constr type="h" for="ch" forName="picture1" refType="h" fact="0.3768"/>
                  <dgm:constr type="l" for="ch" forName="parTx2" refType="w" fact="0.4893"/>
                  <dgm:constr type="t" for="ch" forName="parTx2" refType="h" fact="0.3822"/>
                  <dgm:constr type="w" for="ch" forName="parTx2" refType="w" fact="0.5392"/>
                  <dgm:constr type="h" for="ch" forName="parTx2" refType="h" fact="0.218"/>
                  <dgm:constr type="ctrX" for="ch" forName="picture2" refType="w" fact="0.4648"/>
                  <dgm:constr type="ctrY" for="ch" forName="picture2" refType="h" fact="0.357"/>
                  <dgm:constr type="w" for="ch" forName="picture2" refType="w" fact="0.25"/>
                  <dgm:constr type="h" for="ch" forName="picture2" refType="h" fact="0.3768"/>
                </dgm:constrLst>
              </dgm:else>
            </dgm:choose>
          </dgm:if>
          <dgm:else name="Name18">
            <dgm:choose name="Name19">
              <dgm:if name="Name20" axis="des" func="maxDepth" op="gt" val="1">
                <dgm:alg type="composite">
                  <dgm:param type="ar" val="2"/>
                </dgm:alg>
                <dgm:constrLst>
                  <dgm:constr type="primFontSz" for="ch" forName="parTx1" op="equ" val="65"/>
                  <dgm:constr type="primFontSz" for="ch" forName="parTx2" refType="primFontSz" refFor="ch" refForName="parTx1" op="equ"/>
                  <dgm:constr type="primFontSz" for="ch" forName="desTx1" op="equ" val="65"/>
                  <dgm:constr type="primFontSz" for="ch" forName="desTx2" refType="primFontSz" refFor="ch" refForName="desTx1" op="equ"/>
                  <dgm:constr type="userD" refType="w" fact="0.0188"/>
                  <dgm:constr type="ctrX" for="ch" forName="dot1" refType="w" fact="0.6779"/>
                  <dgm:constr type="ctrY" for="ch" forName="dot1" refType="h" fact="0.5911"/>
                  <dgm:constr type="w" for="ch" forName="dot1" refType="userD"/>
                  <dgm:constr type="h" for="ch" forName="dot1" refType="userD"/>
                  <dgm:constr type="ctrX" for="ch" forName="dot2" refType="w" fact="0.6944"/>
                  <dgm:constr type="ctrY" for="ch" forName="dot2" refType="h" fact="0.644"/>
                  <dgm:constr type="w" for="ch" forName="dot2" refType="userD"/>
                  <dgm:constr type="h" for="ch" forName="dot2" refType="userD"/>
                  <dgm:constr type="ctrX" for="ch" forName="dot3" refType="w" fact="0.7141"/>
                  <dgm:constr type="ctrY" for="ch" forName="dot3" refType="h" fact="0.6898"/>
                  <dgm:constr type="w" for="ch" forName="dot3" refType="userD"/>
                  <dgm:constr type="h" for="ch" forName="dot3" refType="userD"/>
                  <dgm:constr type="ctrX" for="ch" forName="dotArrow1" refType="w" fact="0.6905"/>
                  <dgm:constr type="ctrY" for="ch" forName="dotArrow1" refType="h" fact="0.0587"/>
                  <dgm:constr type="w" for="ch" forName="dotArrow1" refType="userD"/>
                  <dgm:constr type="h" for="ch" forName="dotArrow1" refType="userD"/>
                  <dgm:constr type="ctrX" for="ch" forName="dotArrow2" refType="w" fact="0.6654"/>
                  <dgm:constr type="ctrY" for="ch" forName="dotArrow2" refType="h" fact="0.0287"/>
                  <dgm:constr type="w" for="ch" forName="dotArrow2" refType="userD"/>
                  <dgm:constr type="h" for="ch" forName="dotArrow2" refType="userD"/>
                  <dgm:constr type="ctrX" for="ch" forName="dotArrow3" refType="w" fact="0.6403"/>
                  <dgm:constr type="ctrY" for="ch" forName="dotArrow3" refType="h" fact="-0.0013"/>
                  <dgm:constr type="w" for="ch" forName="dotArrow3" refType="userD"/>
                  <dgm:constr type="h" for="ch" forName="dotArrow3" refType="userD"/>
                  <dgm:constr type="ctrX" for="ch" forName="dotArrow4" refType="w" fact="0.6152"/>
                  <dgm:constr type="ctrY" for="ch" forName="dotArrow4" refType="h" fact="0.0287"/>
                  <dgm:constr type="w" for="ch" forName="dotArrow4" refType="userD"/>
                  <dgm:constr type="h" for="ch" forName="dotArrow4" refType="userD"/>
                  <dgm:constr type="ctrX" for="ch" forName="dotArrow5" refType="w" fact="0.59"/>
                  <dgm:constr type="ctrY" for="ch" forName="dotArrow5" refType="h" fact="0.0587"/>
                  <dgm:constr type="w" for="ch" forName="dotArrow5" refType="userD"/>
                  <dgm:constr type="h" for="ch" forName="dotArrow5" refType="userD"/>
                  <dgm:constr type="ctrX" for="ch" forName="dotArrow6" refType="w" fact="0.6403"/>
                  <dgm:constr type="ctrY" for="ch" forName="dotArrow6" refType="h" fact="0.062"/>
                  <dgm:constr type="w" for="ch" forName="dotArrow6" refType="userD"/>
                  <dgm:constr type="h" for="ch" forName="dotArrow6" refType="userD"/>
                  <dgm:constr type="ctrX" for="ch" forName="dotArrow7" refType="w" fact="0.6403"/>
                  <dgm:constr type="ctrY" for="ch" forName="dotArrow7" refType="h" fact="0.1253"/>
                  <dgm:constr type="w" for="ch" forName="dotArrow7" refType="userD"/>
                  <dgm:constr type="h" for="ch" forName="dotArrow7" refType="userD"/>
                  <dgm:constr type="r" for="ch" forName="parTx1" refType="w" fact="0.803"/>
                  <dgm:constr type="t" for="ch" forName="parTx1" refType="h" fact="0.8169"/>
                  <dgm:constr type="w" for="ch" forName="parTx1" refType="w" fact="0.4064"/>
                  <dgm:constr type="h" for="ch" forName="parTx1" refType="h" fact="0.218"/>
                  <dgm:constr type="ctrX" for="ch" forName="picture1" refType="w" fact="0.8215"/>
                  <dgm:constr type="ctrY" for="ch" forName="picture1" refType="h" fact="0.7834"/>
                  <dgm:constr type="w" for="ch" forName="picture1" refType="w" fact="0.1884"/>
                  <dgm:constr type="h" for="ch" forName="picture1" refType="h" fact="0.3768"/>
                  <dgm:constr type="r" for="ch" forName="desTx1" refType="l" refFor="ch" refForName="parTx1"/>
                  <dgm:constr type="l" for="ch" forName="desTx1"/>
                  <dgm:constr type="t" for="ch" forName="desTx1" refType="t" refFor="ch" refForName="parTx1"/>
                  <dgm:constr type="h" for="ch" forName="desTx1" refType="h" refFor="ch" refForName="parTx1"/>
                  <dgm:constr type="r" for="ch" forName="parTx2" refType="w" fact="0.6312"/>
                  <dgm:constr type="t" for="ch" forName="parTx2" refType="h" fact="0.3905"/>
                  <dgm:constr type="w" for="ch" forName="parTx2" refType="w" fact="0.4064"/>
                  <dgm:constr type="h" for="ch" forName="parTx2" refType="h" fact="0.218"/>
                  <dgm:constr type="ctrX" for="ch" forName="picture2" refType="w" fact="0.6497"/>
                  <dgm:constr type="ctrY" for="ch" forName="picture2" refType="h" fact="0.357"/>
                  <dgm:constr type="w" for="ch" forName="picture2" refType="w" fact="0.1884"/>
                  <dgm:constr type="h" for="ch" forName="picture2" refType="h" fact="0.3768"/>
                  <dgm:constr type="r" for="ch" forName="desTx2" refType="l" refFor="ch" refForName="parTx2"/>
                  <dgm:constr type="l" for="ch" forName="desTx2"/>
                  <dgm:constr type="t" for="ch" forName="desTx2" refType="t" refFor="ch" refForName="parTx2"/>
                  <dgm:constr type="h" for="ch" forName="desTx2" refType="h" refFor="ch" refForName="parTx2"/>
                </dgm:constrLst>
              </dgm:if>
              <dgm:else name="Name21">
                <dgm:alg type="composite">
                  <dgm:param type="ar" val="1.5073"/>
                </dgm:alg>
                <dgm:constrLst>
                  <dgm:constr type="primFontSz" for="ch" forName="parTx1" op="equ" val="65"/>
                  <dgm:constr type="primFontSz" for="ch" forName="parTx2" refType="primFontSz" refFor="ch" refForName="parTx1" op="equ"/>
                  <dgm:constr type="userD" refType="w" fact="0.025"/>
                  <dgm:constr type="ctrX" for="ch" forName="dot1" refType="w" fact="0.5726"/>
                  <dgm:constr type="ctrY" for="ch" forName="dot1" refType="h" fact="0.5911"/>
                  <dgm:constr type="w" for="ch" forName="dot1" refType="userD"/>
                  <dgm:constr type="h" for="ch" forName="dot1" refType="userD"/>
                  <dgm:constr type="ctrX" for="ch" forName="dot2" refType="w" fact="0.5945"/>
                  <dgm:constr type="ctrY" for="ch" forName="dot2" refType="h" fact="0.644"/>
                  <dgm:constr type="w" for="ch" forName="dot2" refType="userD"/>
                  <dgm:constr type="h" for="ch" forName="dot2" refType="userD"/>
                  <dgm:constr type="ctrX" for="ch" forName="dot3" refType="w" fact="0.6206"/>
                  <dgm:constr type="ctrY" for="ch" forName="dot3" refType="h" fact="0.6898"/>
                  <dgm:constr type="w" for="ch" forName="dot3" refType="userD"/>
                  <dgm:constr type="h" for="ch" forName="dot3" refType="userD"/>
                  <dgm:constr type="ctrX" for="ch" forName="dotArrow1" refType="w" fact="0.5894"/>
                  <dgm:constr type="ctrY" for="ch" forName="dotArrow1" refType="h" fact="0.0587"/>
                  <dgm:constr type="w" for="ch" forName="dotArrow1" refType="userD"/>
                  <dgm:constr type="h" for="ch" forName="dotArrow1" refType="userD"/>
                  <dgm:constr type="ctrX" for="ch" forName="dotArrow2" refType="w" fact="0.556"/>
                  <dgm:constr type="ctrY" for="ch" forName="dotArrow2" refType="h" fact="0.0287"/>
                  <dgm:constr type="w" for="ch" forName="dotArrow2" refType="userD"/>
                  <dgm:constr type="h" for="ch" forName="dotArrow2" refType="userD"/>
                  <dgm:constr type="ctrX" for="ch" forName="dotArrow3" refType="w" fact="0.5227"/>
                  <dgm:constr type="ctrY" for="ch" forName="dotArrow3" refType="h" fact="-0.0013"/>
                  <dgm:constr type="w" for="ch" forName="dotArrow3" refType="userD"/>
                  <dgm:constr type="h" for="ch" forName="dotArrow3" refType="userD"/>
                  <dgm:constr type="ctrX" for="ch" forName="dotArrow4" refType="w" fact="0.4894"/>
                  <dgm:constr type="ctrY" for="ch" forName="dotArrow4" refType="h" fact="0.0287"/>
                  <dgm:constr type="w" for="ch" forName="dotArrow4" refType="userD"/>
                  <dgm:constr type="h" for="ch" forName="dotArrow4" refType="userD"/>
                  <dgm:constr type="ctrX" for="ch" forName="dotArrow5" refType="w" fact="0.456"/>
                  <dgm:constr type="ctrY" for="ch" forName="dotArrow5" refType="h" fact="0.0587"/>
                  <dgm:constr type="w" for="ch" forName="dotArrow5" refType="userD"/>
                  <dgm:constr type="h" for="ch" forName="dotArrow5" refType="userD"/>
                  <dgm:constr type="ctrX" for="ch" forName="dotArrow6" refType="w" fact="0.5227"/>
                  <dgm:constr type="ctrY" for="ch" forName="dotArrow6" refType="h" fact="0.062"/>
                  <dgm:constr type="w" for="ch" forName="dotArrow6" refType="userD"/>
                  <dgm:constr type="h" for="ch" forName="dotArrow6" refType="userD"/>
                  <dgm:constr type="ctrX" for="ch" forName="dotArrow7" refType="w" fact="0.5227"/>
                  <dgm:constr type="ctrY" for="ch" forName="dotArrow7" refType="h" fact="0.1253"/>
                  <dgm:constr type="w" for="ch" forName="dotArrow7" refType="userD"/>
                  <dgm:constr type="h" for="ch" forName="dotArrow7" refType="userD"/>
                  <dgm:constr type="r" for="ch" forName="parTx1" refType="w" fact="0.7386"/>
                  <dgm:constr type="t" for="ch" forName="parTx1" refType="h" fact="0.8086"/>
                  <dgm:constr type="w" for="ch" forName="parTx1" refType="w" fact="0.5392"/>
                  <dgm:constr type="h" for="ch" forName="parTx1" refType="h" fact="0.218"/>
                  <dgm:constr type="ctrX" for="ch" forName="picture1" refType="w" fact="0.7631"/>
                  <dgm:constr type="ctrY" for="ch" forName="picture1" refType="h" fact="0.7834"/>
                  <dgm:constr type="w" for="ch" forName="picture1" refType="w" fact="0.25"/>
                  <dgm:constr type="h" for="ch" forName="picture1" refType="h" fact="0.3768"/>
                  <dgm:constr type="r" for="ch" forName="parTx2" refType="w" fact="0.5107"/>
                  <dgm:constr type="t" for="ch" forName="parTx2" refType="h" fact="0.3822"/>
                  <dgm:constr type="w" for="ch" forName="parTx2" refType="w" fact="0.5392"/>
                  <dgm:constr type="h" for="ch" forName="parTx2" refType="h" fact="0.218"/>
                  <dgm:constr type="ctrX" for="ch" forName="picture2" refType="w" fact="0.5352"/>
                  <dgm:constr type="ctrY" for="ch" forName="picture2" refType="h" fact="0.357"/>
                  <dgm:constr type="w" for="ch" forName="picture2" refType="w" fact="0.25"/>
                  <dgm:constr type="h" for="ch" forName="picture2" refType="h" fact="0.3768"/>
                </dgm:constrLst>
              </dgm:else>
            </dgm:choose>
          </dgm:else>
        </dgm:choose>
      </dgm:if>
      <dgm:if name="Name22" axis="ch" ptType="node" func="cnt" op="equ" val="3">
        <dgm:choose name="Name23">
          <dgm:if name="Name24" func="var" arg="dir" op="equ" val="norm">
            <dgm:choose name="Name25">
              <dgm:if name="Name26" axis="des" func="maxDepth" op="gt" val="1">
                <dgm:alg type="composite">
                  <dgm:param type="ar" val="1.75"/>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userD" refType="w" fact="0.0162"/>
                  <dgm:constr type="ctrX" for="ch" forName="dot1" refType="w" fact="0.2981"/>
                  <dgm:constr type="ctrY" for="ch" forName="dot1" refType="h" fact="0.763"/>
                  <dgm:constr type="w" for="ch" forName="dot1" refType="userD"/>
                  <dgm:constr type="h" for="ch" forName="dot1" refType="userD"/>
                  <dgm:constr type="ctrX" for="ch" forName="dot2" refType="w" fact="0.2676"/>
                  <dgm:constr type="ctrY" for="ch" forName="dot2" refType="h" fact="0.7887"/>
                  <dgm:constr type="w" for="ch" forName="dot2" refType="userD"/>
                  <dgm:constr type="h" for="ch" forName="dot2" refType="userD"/>
                  <dgm:constr type="ctrX" for="ch" forName="dot3" refType="w" fact="0.2357"/>
                  <dgm:constr type="ctrY" for="ch" forName="dot3" refType="h" fact="0.809"/>
                  <dgm:constr type="w" for="ch" forName="dot3" refType="userD"/>
                  <dgm:constr type="h" for="ch" forName="dot3" refType="userD"/>
                  <dgm:constr type="ctrX" for="ch" forName="dot4" refType="w" fact="0.4445"/>
                  <dgm:constr type="ctrY" for="ch" forName="dot4" refType="h" fact="0.4655"/>
                  <dgm:constr type="w" for="ch" forName="dot4" refType="userD"/>
                  <dgm:constr type="h" for="ch" forName="dot4" refType="userD"/>
                  <dgm:constr type="ctrX" for="ch" forName="dot5" refType="w" fact="0.4323"/>
                  <dgm:constr type="ctrY" for="ch" forName="dot5" refType="h" fact="0.5178"/>
                  <dgm:constr type="w" for="ch" forName="dot5" refType="userD"/>
                  <dgm:constr type="h" for="ch" forName="dot5" refType="userD"/>
                  <dgm:constr type="ctrX" for="ch" forName="dotArrow1" refType="w" fact="0.4236"/>
                  <dgm:constr type="ctrY" for="ch" forName="dotArrow1" refType="h" fact="0.0718"/>
                  <dgm:constr type="w" for="ch" forName="dotArrow1" refType="userD"/>
                  <dgm:constr type="h" for="ch" forName="dotArrow1" refType="userD"/>
                  <dgm:constr type="ctrX" for="ch" forName="dotArrow2" refType="w" fact="0.446"/>
                  <dgm:constr type="ctrY" for="ch" forName="dotArrow2" refType="h" fact="0.0468"/>
                  <dgm:constr type="w" for="ch" forName="dotArrow2" refType="userD"/>
                  <dgm:constr type="h" for="ch" forName="dotArrow2" refType="userD"/>
                  <dgm:constr type="ctrX" for="ch" forName="dotArrow3" refType="w" fact="0.4685"/>
                  <dgm:constr type="ctrY" for="ch" forName="dotArrow3" refType="h" fact="0.0218"/>
                  <dgm:constr type="w" for="ch" forName="dotArrow3" refType="userD"/>
                  <dgm:constr type="h" for="ch" forName="dotArrow3" refType="userD"/>
                  <dgm:constr type="ctrX" for="ch" forName="dotArrow4" refType="w" fact="0.491"/>
                  <dgm:constr type="ctrY" for="ch" forName="dotArrow4" refType="h" fact="0.0468"/>
                  <dgm:constr type="w" for="ch" forName="dotArrow4" refType="userD"/>
                  <dgm:constr type="h" for="ch" forName="dotArrow4" refType="userD"/>
                  <dgm:constr type="ctrX" for="ch" forName="dotArrow5" refType="w" fact="0.5135"/>
                  <dgm:constr type="ctrY" for="ch" forName="dotArrow5" refType="h" fact="0.0718"/>
                  <dgm:constr type="w" for="ch" forName="dotArrow5" refType="userD"/>
                  <dgm:constr type="h" for="ch" forName="dotArrow5" refType="userD"/>
                  <dgm:constr type="ctrX" for="ch" forName="dotArrow6" refType="w" fact="0.4685"/>
                  <dgm:constr type="ctrY" for="ch" forName="dotArrow6" refType="h" fact="0.0745"/>
                  <dgm:constr type="w" for="ch" forName="dotArrow6" refType="userD"/>
                  <dgm:constr type="h" for="ch" forName="dotArrow6" refType="userD"/>
                  <dgm:constr type="ctrX" for="ch" forName="dotArrow7" refType="w" fact="0.4685"/>
                  <dgm:constr type="ctrY" for="ch" forName="dotArrow7" refType="h" fact="0.1273"/>
                  <dgm:constr type="w" for="ch" forName="dotArrow7" refType="userD"/>
                  <dgm:constr type="h" for="ch" forName="dotArrow7" refType="userD"/>
                  <dgm:constr type="l" for="ch" forName="parTx1" refType="w" fact="0.1487"/>
                  <dgm:constr type="t" for="ch" forName="parTx1" refType="h" fact="0.8596"/>
                  <dgm:constr type="w" for="ch" forName="parTx1" refType="w" fact="0.3491"/>
                  <dgm:constr type="h" for="ch" forName="parTx1" refType="h" fact="0.1638"/>
                  <dgm:constr type="ctrX" for="ch" forName="picture1" refType="w" fact="0.1328"/>
                  <dgm:constr type="ctrY" for="ch" forName="picture1" refType="h" fact="0.8361"/>
                  <dgm:constr type="w" for="ch" forName="picture1" refType="w" fact="0.1618"/>
                  <dgm:constr type="h" for="ch" forName="picture1" refType="h" fact="0.2832"/>
                  <dgm:constr type="l" for="ch" forName="desTx1" refType="r" refFor="ch" refForName="parTx1"/>
                  <dgm:constr type="r" for="ch" forName="desTx1" refType="w"/>
                  <dgm:constr type="t" for="ch" forName="desTx1" refType="t" refFor="ch" refForName="parTx1"/>
                  <dgm:constr type="h" for="ch" forName="desTx1" refType="h" refFor="ch" refForName="parTx1"/>
                  <dgm:constr type="l" for="ch" forName="parTx2" refType="w" fact="0.3732"/>
                  <dgm:constr type="t" for="ch" forName="parTx2" refType="h" fact="0.6469"/>
                  <dgm:constr type="w" for="ch" forName="parTx2" refType="w" fact="0.3491"/>
                  <dgm:constr type="h" for="ch" forName="parTx2" refType="h" fact="0.1638"/>
                  <dgm:constr type="ctrX" for="ch" forName="picture2" refType="w" fact="0.3573"/>
                  <dgm:constr type="ctrY" for="ch" forName="picture2" refType="h" fact="0.6234"/>
                  <dgm:constr type="w" for="ch" forName="picture2" refType="w" fact="0.1618"/>
                  <dgm:constr type="h" for="ch" forName="picture2" refType="h" fact="0.2832"/>
                  <dgm:constr type="l" for="ch" forName="desTx2" refType="r" refFor="ch" refForName="parTx2"/>
                  <dgm:constr type="r" for="ch" forName="desTx2" refType="w"/>
                  <dgm:constr type="t" for="ch" forName="desTx2" refType="t" refFor="ch" refForName="parTx2"/>
                  <dgm:constr type="h" for="ch" forName="desTx2" refType="h" refFor="ch" refForName="parTx2"/>
                  <dgm:constr type="l" for="ch" forName="parTx3" refType="w" fact="0.4763"/>
                  <dgm:constr type="t" for="ch" forName="parTx3" refType="h" fact="0.3243"/>
                  <dgm:constr type="w" for="ch" forName="parTx3" refType="w" fact="0.3491"/>
                  <dgm:constr type="h" for="ch" forName="parTx3" refType="h" fact="0.1638"/>
                  <dgm:constr type="ctrX" for="ch" forName="picture3" refType="w" fact="0.4604"/>
                  <dgm:constr type="ctrY" for="ch" forName="picture3" refType="h" fact="0.3008"/>
                  <dgm:constr type="w" for="ch" forName="picture3" refType="w" fact="0.1618"/>
                  <dgm:constr type="h" for="ch" forName="picture3" refType="h" fact="0.2832"/>
                  <dgm:constr type="l" for="ch" forName="desTx3" refType="r" refFor="ch" refForName="parTx3"/>
                  <dgm:constr type="r" for="ch" forName="desTx3" refType="w"/>
                  <dgm:constr type="t" for="ch" forName="desTx3" refType="t" refFor="ch" refForName="parTx3"/>
                  <dgm:constr type="h" for="ch" forName="desTx3" refType="h" refFor="ch" refForName="parTx3"/>
                </dgm:constrLst>
              </dgm:if>
              <dgm:else name="Name27">
                <dgm:alg type="composite">
                  <dgm:param type="ar" val="1.4161"/>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userD" refType="w" fact="0.02"/>
                  <dgm:constr type="ctrX" for="ch" forName="dot1" refType="w" fact="0.3684"/>
                  <dgm:constr type="ctrY" for="ch" forName="dot1" refType="h" fact="0.763"/>
                  <dgm:constr type="w" for="ch" forName="dot1" refType="userD"/>
                  <dgm:constr type="h" for="ch" forName="dot1" refType="userD"/>
                  <dgm:constr type="ctrX" for="ch" forName="dot2" refType="w" fact="0.3307"/>
                  <dgm:constr type="ctrY" for="ch" forName="dot2" refType="h" fact="0.7887"/>
                  <dgm:constr type="w" for="ch" forName="dot2" refType="userD"/>
                  <dgm:constr type="h" for="ch" forName="dot2" refType="userD"/>
                  <dgm:constr type="ctrX" for="ch" forName="dot3" refType="w" fact="0.2912"/>
                  <dgm:constr type="ctrY" for="ch" forName="dot3" refType="h" fact="0.809"/>
                  <dgm:constr type="w" for="ch" forName="dot3" refType="userD"/>
                  <dgm:constr type="h" for="ch" forName="dot3" refType="userD"/>
                  <dgm:constr type="ctrX" for="ch" forName="dot4" refType="w" fact="0.5494"/>
                  <dgm:constr type="ctrY" for="ch" forName="dot4" refType="h" fact="0.4655"/>
                  <dgm:constr type="w" for="ch" forName="dot4" refType="userD"/>
                  <dgm:constr type="h" for="ch" forName="dot4" refType="userD"/>
                  <dgm:constr type="ctrX" for="ch" forName="dot5" refType="w" fact="0.5342"/>
                  <dgm:constr type="ctrY" for="ch" forName="dot5" refType="h" fact="0.5178"/>
                  <dgm:constr type="w" for="ch" forName="dot5" refType="userD"/>
                  <dgm:constr type="h" for="ch" forName="dot5" refType="userD"/>
                  <dgm:constr type="ctrX" for="ch" forName="dotArrow1" refType="w" fact="0.5234"/>
                  <dgm:constr type="ctrY" for="ch" forName="dotArrow1" refType="h" fact="0.0718"/>
                  <dgm:constr type="w" for="ch" forName="dotArrow1" refType="userD"/>
                  <dgm:constr type="h" for="ch" forName="dotArrow1" refType="userD"/>
                  <dgm:constr type="ctrX" for="ch" forName="dotArrow2" refType="w" fact="0.5512"/>
                  <dgm:constr type="ctrY" for="ch" forName="dotArrow2" refType="h" fact="0.0468"/>
                  <dgm:constr type="w" for="ch" forName="dotArrow2" refType="userD"/>
                  <dgm:constr type="h" for="ch" forName="dotArrow2" refType="userD"/>
                  <dgm:constr type="ctrX" for="ch" forName="dotArrow3" refType="w" fact="0.579"/>
                  <dgm:constr type="ctrY" for="ch" forName="dotArrow3" refType="h" fact="0.0218"/>
                  <dgm:constr type="w" for="ch" forName="dotArrow3" refType="userD"/>
                  <dgm:constr type="h" for="ch" forName="dotArrow3" refType="userD"/>
                  <dgm:constr type="ctrX" for="ch" forName="dotArrow4" refType="w" fact="0.6068"/>
                  <dgm:constr type="ctrY" for="ch" forName="dotArrow4" refType="h" fact="0.0468"/>
                  <dgm:constr type="w" for="ch" forName="dotArrow4" refType="userD"/>
                  <dgm:constr type="h" for="ch" forName="dotArrow4" refType="userD"/>
                  <dgm:constr type="ctrX" for="ch" forName="dotArrow5" refType="w" fact="0.6346"/>
                  <dgm:constr type="ctrY" for="ch" forName="dotArrow5" refType="h" fact="0.0718"/>
                  <dgm:constr type="w" for="ch" forName="dotArrow5" refType="userD"/>
                  <dgm:constr type="h" for="ch" forName="dotArrow5" refType="userD"/>
                  <dgm:constr type="ctrX" for="ch" forName="dotArrow6" refType="w" fact="0.579"/>
                  <dgm:constr type="ctrY" for="ch" forName="dotArrow6" refType="h" fact="0.0745"/>
                  <dgm:constr type="w" for="ch" forName="dotArrow6" refType="userD"/>
                  <dgm:constr type="h" for="ch" forName="dotArrow6" refType="userD"/>
                  <dgm:constr type="ctrX" for="ch" forName="dotArrow7" refType="w" fact="0.579"/>
                  <dgm:constr type="ctrY" for="ch" forName="dotArrow7" refType="h" fact="0.1273"/>
                  <dgm:constr type="w" for="ch" forName="dotArrow7" refType="userD"/>
                  <dgm:constr type="h" for="ch" forName="dotArrow7" refType="userD"/>
                  <dgm:constr type="l" for="ch" forName="parTx1" refType="w" fact="0.1837"/>
                  <dgm:constr type="t" for="ch" forName="parTx1" refType="h" fact="0.8551"/>
                  <dgm:constr type="w" for="ch" forName="parTx1" refType="w" fact="0.4314"/>
                  <dgm:constr type="h" for="ch" forName="parTx1" refType="h" fact="0.1638"/>
                  <dgm:constr type="ctrX" for="ch" forName="picture1" refType="w" fact="0.1641"/>
                  <dgm:constr type="ctrY" for="ch" forName="picture1" refType="h" fact="0.8361"/>
                  <dgm:constr type="w" for="ch" forName="picture1" refType="w" fact="0.2"/>
                  <dgm:constr type="h" for="ch" forName="picture1" refType="h" fact="0.2832"/>
                  <dgm:constr type="l" for="ch" forName="parTx2" refType="w" fact="0.4612"/>
                  <dgm:constr type="t" for="ch" forName="parTx2" refType="h" fact="0.6424"/>
                  <dgm:constr type="w" for="ch" forName="parTx2" refType="w" fact="0.4314"/>
                  <dgm:constr type="h" for="ch" forName="parTx2" refType="h" fact="0.1638"/>
                  <dgm:constr type="ctrX" for="ch" forName="picture2" refType="w" fact="0.4416"/>
                  <dgm:constr type="ctrY" for="ch" forName="picture2" refType="h" fact="0.6234"/>
                  <dgm:constr type="w" for="ch" forName="picture2" refType="w" fact="0.2"/>
                  <dgm:constr type="h" for="ch" forName="picture2" refType="h" fact="0.2832"/>
                  <dgm:constr type="l" for="ch" forName="parTx3" refType="w" fact="0.5886"/>
                  <dgm:constr type="t" for="ch" forName="parTx3" refType="h" fact="0.3198"/>
                  <dgm:constr type="w" for="ch" forName="parTx3" refType="w" fact="0.4314"/>
                  <dgm:constr type="h" for="ch" forName="parTx3" refType="h" fact="0.1638"/>
                  <dgm:constr type="ctrX" for="ch" forName="picture3" refType="w" fact="0.569"/>
                  <dgm:constr type="ctrY" for="ch" forName="picture3" refType="h" fact="0.3008"/>
                  <dgm:constr type="w" for="ch" forName="picture3" refType="w" fact="0.2"/>
                  <dgm:constr type="h" for="ch" forName="picture3" refType="h" fact="0.2832"/>
                </dgm:constrLst>
              </dgm:else>
            </dgm:choose>
          </dgm:if>
          <dgm:else name="Name28">
            <dgm:choose name="Name29">
              <dgm:if name="Name30" axis="des" func="maxDepth" op="gt" val="1">
                <dgm:alg type="composite">
                  <dgm:param type="ar" val="1.75"/>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userD" refType="w" fact="0.0162"/>
                  <dgm:constr type="ctrX" for="ch" forName="dot1" refType="w" fact="0.7019"/>
                  <dgm:constr type="ctrY" for="ch" forName="dot1" refType="h" fact="0.763"/>
                  <dgm:constr type="w" for="ch" forName="dot1" refType="userD"/>
                  <dgm:constr type="h" for="ch" forName="dot1" refType="userD"/>
                  <dgm:constr type="ctrX" for="ch" forName="dot2" refType="w" fact="0.7324"/>
                  <dgm:constr type="ctrY" for="ch" forName="dot2" refType="h" fact="0.7887"/>
                  <dgm:constr type="w" for="ch" forName="dot2" refType="userD"/>
                  <dgm:constr type="h" for="ch" forName="dot2" refType="userD"/>
                  <dgm:constr type="ctrX" for="ch" forName="dot3" refType="w" fact="0.7643"/>
                  <dgm:constr type="ctrY" for="ch" forName="dot3" refType="h" fact="0.809"/>
                  <dgm:constr type="w" for="ch" forName="dot3" refType="userD"/>
                  <dgm:constr type="h" for="ch" forName="dot3" refType="userD"/>
                  <dgm:constr type="ctrX" for="ch" forName="dot4" refType="w" fact="0.5555"/>
                  <dgm:constr type="ctrY" for="ch" forName="dot4" refType="h" fact="0.4655"/>
                  <dgm:constr type="w" for="ch" forName="dot4" refType="userD"/>
                  <dgm:constr type="h" for="ch" forName="dot4" refType="userD"/>
                  <dgm:constr type="ctrX" for="ch" forName="dot5" refType="w" fact="0.5677"/>
                  <dgm:constr type="ctrY" for="ch" forName="dot5" refType="h" fact="0.5178"/>
                  <dgm:constr type="w" for="ch" forName="dot5" refType="userD"/>
                  <dgm:constr type="h" for="ch" forName="dot5" refType="userD"/>
                  <dgm:constr type="ctrX" for="ch" forName="dotArrow1" refType="w" fact="0.5764"/>
                  <dgm:constr type="ctrY" for="ch" forName="dotArrow1" refType="h" fact="0.0718"/>
                  <dgm:constr type="w" for="ch" forName="dotArrow1" refType="userD"/>
                  <dgm:constr type="h" for="ch" forName="dotArrow1" refType="userD"/>
                  <dgm:constr type="ctrX" for="ch" forName="dotArrow2" refType="w" fact="0.554"/>
                  <dgm:constr type="ctrY" for="ch" forName="dotArrow2" refType="h" fact="0.0468"/>
                  <dgm:constr type="w" for="ch" forName="dotArrow2" refType="userD"/>
                  <dgm:constr type="h" for="ch" forName="dotArrow2" refType="userD"/>
                  <dgm:constr type="ctrX" for="ch" forName="dotArrow3" refType="w" fact="0.5315"/>
                  <dgm:constr type="ctrY" for="ch" forName="dotArrow3" refType="h" fact="0.0218"/>
                  <dgm:constr type="w" for="ch" forName="dotArrow3" refType="userD"/>
                  <dgm:constr type="h" for="ch" forName="dotArrow3" refType="userD"/>
                  <dgm:constr type="ctrX" for="ch" forName="dotArrow4" refType="w" fact="0.509"/>
                  <dgm:constr type="ctrY" for="ch" forName="dotArrow4" refType="h" fact="0.0468"/>
                  <dgm:constr type="w" for="ch" forName="dotArrow4" refType="userD"/>
                  <dgm:constr type="h" for="ch" forName="dotArrow4" refType="userD"/>
                  <dgm:constr type="ctrX" for="ch" forName="dotArrow5" refType="w" fact="0.4865"/>
                  <dgm:constr type="ctrY" for="ch" forName="dotArrow5" refType="h" fact="0.0718"/>
                  <dgm:constr type="w" for="ch" forName="dotArrow5" refType="userD"/>
                  <dgm:constr type="h" for="ch" forName="dotArrow5" refType="userD"/>
                  <dgm:constr type="ctrX" for="ch" forName="dotArrow6" refType="w" fact="0.5315"/>
                  <dgm:constr type="ctrY" for="ch" forName="dotArrow6" refType="h" fact="0.0745"/>
                  <dgm:constr type="w" for="ch" forName="dotArrow6" refType="userD"/>
                  <dgm:constr type="h" for="ch" forName="dotArrow6" refType="userD"/>
                  <dgm:constr type="ctrX" for="ch" forName="dotArrow7" refType="w" fact="0.5315"/>
                  <dgm:constr type="ctrY" for="ch" forName="dotArrow7" refType="h" fact="0.1273"/>
                  <dgm:constr type="w" for="ch" forName="dotArrow7" refType="userD"/>
                  <dgm:constr type="h" for="ch" forName="dotArrow7" refType="userD"/>
                  <dgm:constr type="r" for="ch" forName="parTx1" refType="w" fact="0.8513"/>
                  <dgm:constr type="t" for="ch" forName="parTx1" refType="h" fact="0.8596"/>
                  <dgm:constr type="w" for="ch" forName="parTx1" refType="w" fact="0.3491"/>
                  <dgm:constr type="h" for="ch" forName="parTx1" refType="h" fact="0.1638"/>
                  <dgm:constr type="ctrX" for="ch" forName="picture1" refType="w" fact="0.8672"/>
                  <dgm:constr type="ctrY" for="ch" forName="picture1" refType="h" fact="0.8361"/>
                  <dgm:constr type="w" for="ch" forName="picture1" refType="w" fact="0.1618"/>
                  <dgm:constr type="h" for="ch" forName="picture1" refType="h" fact="0.2832"/>
                  <dgm:constr type="r" for="ch" forName="desTx1" refType="l" refFor="ch" refForName="parTx1"/>
                  <dgm:constr type="l" for="ch" forName="desTx1"/>
                  <dgm:constr type="t" for="ch" forName="desTx1" refType="t" refFor="ch" refForName="parTx1"/>
                  <dgm:constr type="h" for="ch" forName="desTx1" refType="h" refFor="ch" refForName="parTx1"/>
                  <dgm:constr type="r" for="ch" forName="parTx2" refType="w" fact="0.6268"/>
                  <dgm:constr type="t" for="ch" forName="parTx2" refType="h" fact="0.6469"/>
                  <dgm:constr type="w" for="ch" forName="parTx2" refType="w" fact="0.3491"/>
                  <dgm:constr type="h" for="ch" forName="parTx2" refType="h" fact="0.1638"/>
                  <dgm:constr type="ctrX" for="ch" forName="picture2" refType="w" fact="0.6427"/>
                  <dgm:constr type="ctrY" for="ch" forName="picture2" refType="h" fact="0.6234"/>
                  <dgm:constr type="w" for="ch" forName="picture2" refType="w" fact="0.1618"/>
                  <dgm:constr type="h" for="ch" forName="picture2" refType="h" fact="0.2832"/>
                  <dgm:constr type="r" for="ch" forName="desTx2" refType="l" refFor="ch" refForName="parTx2"/>
                  <dgm:constr type="l" for="ch" forName="desTx2"/>
                  <dgm:constr type="t" for="ch" forName="desTx2" refType="t" refFor="ch" refForName="parTx2"/>
                  <dgm:constr type="h" for="ch" forName="desTx2" refType="h" refFor="ch" refForName="parTx2"/>
                  <dgm:constr type="r" for="ch" forName="parTx3" refType="w" fact="0.5237"/>
                  <dgm:constr type="t" for="ch" forName="parTx3" refType="h" fact="0.3243"/>
                  <dgm:constr type="w" for="ch" forName="parTx3" refType="w" fact="0.3491"/>
                  <dgm:constr type="h" for="ch" forName="parTx3" refType="h" fact="0.1638"/>
                  <dgm:constr type="ctrX" for="ch" forName="picture3" refType="w" fact="0.5396"/>
                  <dgm:constr type="ctrY" for="ch" forName="picture3" refType="h" fact="0.3008"/>
                  <dgm:constr type="w" for="ch" forName="picture3" refType="w" fact="0.1618"/>
                  <dgm:constr type="h" for="ch" forName="picture3" refType="h" fact="0.2832"/>
                  <dgm:constr type="r" for="ch" forName="desTx3" refType="l" refFor="ch" refForName="parTx3"/>
                  <dgm:constr type="l" for="ch" forName="desTx3"/>
                  <dgm:constr type="t" for="ch" forName="desTx3" refType="t" refFor="ch" refForName="parTx3"/>
                  <dgm:constr type="h" for="ch" forName="desTx3" refType="h" refFor="ch" refForName="parTx3"/>
                </dgm:constrLst>
              </dgm:if>
              <dgm:else name="Name31">
                <dgm:alg type="composite">
                  <dgm:param type="ar" val="1.4161"/>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userD" refType="w" fact="0.02"/>
                  <dgm:constr type="ctrX" for="ch" forName="dot1" refType="w" fact="0.6316"/>
                  <dgm:constr type="ctrY" for="ch" forName="dot1" refType="h" fact="0.763"/>
                  <dgm:constr type="w" for="ch" forName="dot1" refType="userD"/>
                  <dgm:constr type="h" for="ch" forName="dot1" refType="userD"/>
                  <dgm:constr type="ctrX" for="ch" forName="dot2" refType="w" fact="0.6693"/>
                  <dgm:constr type="ctrY" for="ch" forName="dot2" refType="h" fact="0.7887"/>
                  <dgm:constr type="w" for="ch" forName="dot2" refType="userD"/>
                  <dgm:constr type="h" for="ch" forName="dot2" refType="userD"/>
                  <dgm:constr type="ctrX" for="ch" forName="dot3" refType="w" fact="0.7088"/>
                  <dgm:constr type="ctrY" for="ch" forName="dot3" refType="h" fact="0.809"/>
                  <dgm:constr type="w" for="ch" forName="dot3" refType="userD"/>
                  <dgm:constr type="h" for="ch" forName="dot3" refType="userD"/>
                  <dgm:constr type="ctrX" for="ch" forName="dot4" refType="w" fact="0.4506"/>
                  <dgm:constr type="ctrY" for="ch" forName="dot4" refType="h" fact="0.4655"/>
                  <dgm:constr type="w" for="ch" forName="dot4" refType="userD"/>
                  <dgm:constr type="h" for="ch" forName="dot4" refType="userD"/>
                  <dgm:constr type="ctrX" for="ch" forName="dot5" refType="w" fact="0.4658"/>
                  <dgm:constr type="ctrY" for="ch" forName="dot5" refType="h" fact="0.5178"/>
                  <dgm:constr type="w" for="ch" forName="dot5" refType="userD"/>
                  <dgm:constr type="h" for="ch" forName="dot5" refType="userD"/>
                  <dgm:constr type="ctrX" for="ch" forName="dotArrow1" refType="w" fact="0.4766"/>
                  <dgm:constr type="ctrY" for="ch" forName="dotArrow1" refType="h" fact="0.0718"/>
                  <dgm:constr type="w" for="ch" forName="dotArrow1" refType="userD"/>
                  <dgm:constr type="h" for="ch" forName="dotArrow1" refType="userD"/>
                  <dgm:constr type="ctrX" for="ch" forName="dotArrow2" refType="w" fact="0.4488"/>
                  <dgm:constr type="ctrY" for="ch" forName="dotArrow2" refType="h" fact="0.0468"/>
                  <dgm:constr type="w" for="ch" forName="dotArrow2" refType="userD"/>
                  <dgm:constr type="h" for="ch" forName="dotArrow2" refType="userD"/>
                  <dgm:constr type="ctrX" for="ch" forName="dotArrow3" refType="w" fact="0.421"/>
                  <dgm:constr type="ctrY" for="ch" forName="dotArrow3" refType="h" fact="0.0218"/>
                  <dgm:constr type="w" for="ch" forName="dotArrow3" refType="userD"/>
                  <dgm:constr type="h" for="ch" forName="dotArrow3" refType="userD"/>
                  <dgm:constr type="ctrX" for="ch" forName="dotArrow4" refType="w" fact="0.3932"/>
                  <dgm:constr type="ctrY" for="ch" forName="dotArrow4" refType="h" fact="0.0468"/>
                  <dgm:constr type="w" for="ch" forName="dotArrow4" refType="userD"/>
                  <dgm:constr type="h" for="ch" forName="dotArrow4" refType="userD"/>
                  <dgm:constr type="ctrX" for="ch" forName="dotArrow5" refType="w" fact="0.3654"/>
                  <dgm:constr type="ctrY" for="ch" forName="dotArrow5" refType="h" fact="0.0718"/>
                  <dgm:constr type="w" for="ch" forName="dotArrow5" refType="userD"/>
                  <dgm:constr type="h" for="ch" forName="dotArrow5" refType="userD"/>
                  <dgm:constr type="ctrX" for="ch" forName="dotArrow6" refType="w" fact="0.421"/>
                  <dgm:constr type="ctrY" for="ch" forName="dotArrow6" refType="h" fact="0.0745"/>
                  <dgm:constr type="w" for="ch" forName="dotArrow6" refType="userD"/>
                  <dgm:constr type="h" for="ch" forName="dotArrow6" refType="userD"/>
                  <dgm:constr type="ctrX" for="ch" forName="dotArrow7" refType="w" fact="0.421"/>
                  <dgm:constr type="ctrY" for="ch" forName="dotArrow7" refType="h" fact="0.1273"/>
                  <dgm:constr type="w" for="ch" forName="dotArrow7" refType="userD"/>
                  <dgm:constr type="h" for="ch" forName="dotArrow7" refType="userD"/>
                  <dgm:constr type="r" for="ch" forName="parTx1" refType="w" fact="0.8163"/>
                  <dgm:constr type="t" for="ch" forName="parTx1" refType="h" fact="0.8551"/>
                  <dgm:constr type="w" for="ch" forName="parTx1" refType="w" fact="0.4314"/>
                  <dgm:constr type="h" for="ch" forName="parTx1" refType="h" fact="0.1638"/>
                  <dgm:constr type="ctrX" for="ch" forName="picture1" refType="w" fact="0.8359"/>
                  <dgm:constr type="ctrY" for="ch" forName="picture1" refType="h" fact="0.8361"/>
                  <dgm:constr type="w" for="ch" forName="picture1" refType="w" fact="0.2"/>
                  <dgm:constr type="h" for="ch" forName="picture1" refType="h" fact="0.2832"/>
                  <dgm:constr type="r" for="ch" forName="parTx2" refType="w" fact="0.5388"/>
                  <dgm:constr type="t" for="ch" forName="parTx2" refType="h" fact="0.6424"/>
                  <dgm:constr type="w" for="ch" forName="parTx2" refType="w" fact="0.4314"/>
                  <dgm:constr type="h" for="ch" forName="parTx2" refType="h" fact="0.1638"/>
                  <dgm:constr type="ctrX" for="ch" forName="picture2" refType="w" fact="0.5584"/>
                  <dgm:constr type="ctrY" for="ch" forName="picture2" refType="h" fact="0.6234"/>
                  <dgm:constr type="w" for="ch" forName="picture2" refType="w" fact="0.2"/>
                  <dgm:constr type="h" for="ch" forName="picture2" refType="h" fact="0.2832"/>
                  <dgm:constr type="r" for="ch" forName="parTx3" refType="w" fact="0.4114"/>
                  <dgm:constr type="t" for="ch" forName="parTx3" refType="h" fact="0.3198"/>
                  <dgm:constr type="w" for="ch" forName="parTx3" refType="w" fact="0.4314"/>
                  <dgm:constr type="h" for="ch" forName="parTx3" refType="h" fact="0.1638"/>
                  <dgm:constr type="ctrX" for="ch" forName="picture3" refType="w" fact="0.431"/>
                  <dgm:constr type="ctrY" for="ch" forName="picture3" refType="h" fact="0.3008"/>
                  <dgm:constr type="w" for="ch" forName="picture3" refType="w" fact="0.2"/>
                  <dgm:constr type="h" for="ch" forName="picture3" refType="h" fact="0.2832"/>
                </dgm:constrLst>
              </dgm:else>
            </dgm:choose>
          </dgm:else>
        </dgm:choose>
      </dgm:if>
      <dgm:if name="Name32" axis="ch" ptType="node" func="cnt" op="equ" val="4">
        <dgm:choose name="Name33">
          <dgm:if name="Name34" func="var" arg="dir" op="equ" val="norm">
            <dgm:choose name="Name35">
              <dgm:if name="Name36" axis="des" func="maxDepth" op="gt" val="1">
                <dgm:alg type="composite">
                  <dgm:param type="ar" val="1.55"/>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primFontSz" for="ch" forName="desTx4" refType="primFontSz" refFor="ch" refForName="desTx1" op="equ"/>
                  <dgm:constr type="userD" refType="w" fact="0.0136"/>
                  <dgm:constr type="ctrX" for="ch" forName="dot1" refType="w" fact="0.3253"/>
                  <dgm:constr type="ctrY" for="ch" forName="dot1" refType="h" fact="0.8215"/>
                  <dgm:constr type="w" for="ch" forName="dot1" refType="userD"/>
                  <dgm:constr type="h" for="ch" forName="dot1" refType="userD"/>
                  <dgm:constr type="ctrX" for="ch" forName="dot2" refType="w" fact="0.2949"/>
                  <dgm:constr type="ctrY" for="ch" forName="dot2" refType="h" fact="0.843"/>
                  <dgm:constr type="w" for="ch" forName="dot2" refType="userD"/>
                  <dgm:constr type="h" for="ch" forName="dot2" refType="userD"/>
                  <dgm:constr type="ctrX" for="ch" forName="dot3" refType="w" fact="0.2635"/>
                  <dgm:constr type="ctrY" for="ch" forName="dot3" refType="h" fact="0.8607"/>
                  <dgm:constr type="w" for="ch" forName="dot3" refType="userD"/>
                  <dgm:constr type="h" for="ch" forName="dot3" refType="userD"/>
                  <dgm:constr type="ctrX" for="ch" forName="dot4" refType="w" fact="0.2313"/>
                  <dgm:constr type="ctrY" for="ch" forName="dot4" refType="h" fact="0.8745"/>
                  <dgm:constr type="w" for="ch" forName="dot4" refType="userD"/>
                  <dgm:constr type="h" for="ch" forName="dot4" refType="userD"/>
                  <dgm:constr type="ctrX" for="ch" forName="dot5" refType="w" fact="0.4675"/>
                  <dgm:constr type="ctrY" for="ch" forName="dot5" refType="h" fact="0.6419"/>
                  <dgm:constr type="w" for="ch" forName="dot5" refType="userD"/>
                  <dgm:constr type="h" for="ch" forName="dot5" refType="userD"/>
                  <dgm:constr type="ctrX" for="ch" forName="dot6" refType="w" fact="0.5486"/>
                  <dgm:constr type="ctrY" for="ch" forName="dot6" refType="h" fact="0.3784"/>
                  <dgm:constr type="w" for="ch" forName="dot6" refType="userD"/>
                  <dgm:constr type="h" for="ch" forName="dot6" refType="userD"/>
                  <dgm:constr type="ctrX" for="ch" forName="dotArrow1" refType="w" fact="0.5267"/>
                  <dgm:constr type="ctrY" for="ch" forName="dotArrow1" refType="h" fact="0.0496"/>
                  <dgm:constr type="w" for="ch" forName="dotArrow1" refType="userD"/>
                  <dgm:constr type="h" for="ch" forName="dotArrow1" refType="userD"/>
                  <dgm:constr type="ctrX" for="ch" forName="dotArrow2" refType="w" fact="0.5462"/>
                  <dgm:constr type="ctrY" for="ch" forName="dotArrow2" refType="h" fact="0.0282"/>
                  <dgm:constr type="w" for="ch" forName="dotArrow2" refType="userD"/>
                  <dgm:constr type="h" for="ch" forName="dotArrow2" refType="userD"/>
                  <dgm:constr type="ctrX" for="ch" forName="dotArrow3" refType="w" fact="0.5657"/>
                  <dgm:constr type="ctrY" for="ch" forName="dotArrow3" refType="h" fact="0.0068"/>
                  <dgm:constr type="w" for="ch" forName="dotArrow3" refType="userD"/>
                  <dgm:constr type="h" for="ch" forName="dotArrow3" refType="userD"/>
                  <dgm:constr type="ctrX" for="ch" forName="dotArrow4" refType="w" fact="0.5851"/>
                  <dgm:constr type="ctrY" for="ch" forName="dotArrow4" refType="h" fact="0.0282"/>
                  <dgm:constr type="w" for="ch" forName="dotArrow4" refType="userD"/>
                  <dgm:constr type="h" for="ch" forName="dotArrow4" refType="userD"/>
                  <dgm:constr type="ctrX" for="ch" forName="dotArrow5" refType="w" fact="0.6046"/>
                  <dgm:constr type="ctrY" for="ch" forName="dotArrow5" refType="h" fact="0.0496"/>
                  <dgm:constr type="w" for="ch" forName="dotArrow5" refType="userD"/>
                  <dgm:constr type="h" for="ch" forName="dotArrow5" refType="userD"/>
                  <dgm:constr type="ctrX" for="ch" forName="dotArrow6" refType="w" fact="0.5657"/>
                  <dgm:constr type="ctrY" for="ch" forName="dotArrow6" refType="h" fact="0.052"/>
                  <dgm:constr type="w" for="ch" forName="dotArrow6" refType="userD"/>
                  <dgm:constr type="h" for="ch" forName="dotArrow6" refType="userD"/>
                  <dgm:constr type="ctrX" for="ch" forName="dotArrow7" refType="w" fact="0.5657"/>
                  <dgm:constr type="ctrY" for="ch" forName="dotArrow7" refType="h" fact="0.0972"/>
                  <dgm:constr type="w" for="ch" forName="dotArrow7" refType="userD"/>
                  <dgm:constr type="h" for="ch" forName="dotArrow7" refType="userD"/>
                  <dgm:constr type="l" for="ch" forName="parTx1" refType="w" fact="0.1466"/>
                  <dgm:constr type="t" for="ch" forName="parTx1" refType="h" fact="0.9095"/>
                  <dgm:constr type="w" for="ch" forName="parTx1" refType="w" fact="0.294"/>
                  <dgm:constr type="h" for="ch" forName="parTx1" refType="h" fact="0.1222"/>
                  <dgm:constr type="ctrX" for="ch" forName="picture1" refType="w" fact="0.1333"/>
                  <dgm:constr type="ctrY" for="ch" forName="picture1" refType="h" fact="0.8922"/>
                  <dgm:constr type="w" for="ch" forName="picture1" refType="w" fact="0.1363"/>
                  <dgm:constr type="h" for="ch" forName="picture1" refType="h" fact="0.2113"/>
                  <dgm:constr type="l" for="ch" forName="desTx1" refType="r" refFor="ch" refForName="parTx1"/>
                  <dgm:constr type="r" for="ch" forName="desTx1" refType="w"/>
                  <dgm:constr type="t" for="ch" forName="desTx1" refType="t" refFor="ch" refForName="parTx1"/>
                  <dgm:constr type="h" for="ch" forName="desTx1" refType="h" refFor="ch" refForName="parTx1"/>
                  <dgm:constr type="l" for="ch" forName="parTx2" refType="w" fact="0.4105"/>
                  <dgm:constr type="t" for="ch" forName="parTx2" refType="h" fact="0.762"/>
                  <dgm:constr type="w" for="ch" forName="parTx2" refType="w" fact="0.294"/>
                  <dgm:constr type="h" for="ch" forName="parTx2" refType="h" fact="0.1222"/>
                  <dgm:constr type="ctrX" for="ch" forName="picture2" refType="w" fact="0.3972"/>
                  <dgm:constr type="ctrY" for="ch" forName="picture2" refType="h" fact="0.7447"/>
                  <dgm:constr type="w" for="ch" forName="picture2" refType="w" fact="0.1363"/>
                  <dgm:constr type="h" for="ch" forName="picture2" refType="h" fact="0.2113"/>
                  <dgm:constr type="l" for="ch" forName="desTx2" refType="r" refFor="ch" refForName="parTx2"/>
                  <dgm:constr type="r" for="ch" forName="desTx2" refType="w"/>
                  <dgm:constr type="t" for="ch" forName="desTx2" refType="t" refFor="ch" refForName="parTx2"/>
                  <dgm:constr type="h" for="ch" forName="desTx2" refType="h" refFor="ch" refForName="parTx2"/>
                  <dgm:constr type="l" for="ch" forName="parTx3" refType="w" fact="0.5229"/>
                  <dgm:constr type="t" for="ch" forName="parTx3" refType="h" fact="0.5294"/>
                  <dgm:constr type="w" for="ch" forName="parTx3" refType="w" fact="0.294"/>
                  <dgm:constr type="h" for="ch" forName="parTx3" refType="h" fact="0.1222"/>
                  <dgm:constr type="ctrX" for="ch" forName="picture3" refType="w" fact="0.5095"/>
                  <dgm:constr type="ctrY" for="ch" forName="picture3" refType="h" fact="0.5121"/>
                  <dgm:constr type="w" for="ch" forName="picture3" refType="w" fact="0.1363"/>
                  <dgm:constr type="h" for="ch" forName="picture3" refType="h" fact="0.2113"/>
                  <dgm:constr type="l" for="ch" forName="desTx3" refType="r" refFor="ch" refForName="parTx3"/>
                  <dgm:constr type="r" for="ch" forName="desTx3" refType="w"/>
                  <dgm:constr type="t" for="ch" forName="desTx3" refType="t" refFor="ch" refForName="parTx3"/>
                  <dgm:constr type="h" for="ch" forName="desTx3" refType="h" refFor="ch" refForName="parTx3"/>
                  <dgm:constr type="l" for="ch" forName="parTx4" refType="w" fact="0.5722"/>
                  <dgm:constr type="t" for="ch" forName="parTx4" refType="h" fact="0.2523"/>
                  <dgm:constr type="w" for="ch" forName="parTx4" refType="w" fact="0.294"/>
                  <dgm:constr type="h" for="ch" forName="parTx4" refType="h" fact="0.1222"/>
                  <dgm:constr type="ctrX" for="ch" forName="picture4" refType="w" fact="0.5588"/>
                  <dgm:constr type="ctrY" for="ch" forName="picture4" refType="h" fact="0.235"/>
                  <dgm:constr type="w" for="ch" forName="picture4" refType="w" fact="0.1363"/>
                  <dgm:constr type="h" for="ch" forName="picture4" refType="h" fact="0.2113"/>
                  <dgm:constr type="l" for="ch" forName="desTx4" refType="r" refFor="ch" refForName="parTx4"/>
                  <dgm:constr type="r" for="ch" forName="desTx4" refType="w"/>
                  <dgm:constr type="t" for="ch" forName="desTx4" refType="t" refFor="ch" refForName="parTx4"/>
                  <dgm:constr type="h" for="ch" forName="desTx4" refType="h" refFor="ch" refForName="parTx4"/>
                </dgm:constrLst>
              </dgm:if>
              <dgm:else name="Name37">
                <dgm:alg type="composite">
                  <dgm:param type="ar" val="1.2675"/>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userD" refType="w" fact="0.0167"/>
                  <dgm:constr type="ctrX" for="ch" forName="dot1" refType="w" fact="0.3978"/>
                  <dgm:constr type="ctrY" for="ch" forName="dot1" refType="h" fact="0.8215"/>
                  <dgm:constr type="w" for="ch" forName="dot1" refType="userD"/>
                  <dgm:constr type="h" for="ch" forName="dot1" refType="userD"/>
                  <dgm:constr type="ctrX" for="ch" forName="dot2" refType="w" fact="0.3606"/>
                  <dgm:constr type="ctrY" for="ch" forName="dot2" refType="h" fact="0.843"/>
                  <dgm:constr type="w" for="ch" forName="dot2" refType="userD"/>
                  <dgm:constr type="h" for="ch" forName="dot2" refType="userD"/>
                  <dgm:constr type="ctrX" for="ch" forName="dot3" refType="w" fact="0.3223"/>
                  <dgm:constr type="ctrY" for="ch" forName="dot3" refType="h" fact="0.8607"/>
                  <dgm:constr type="w" for="ch" forName="dot3" refType="userD"/>
                  <dgm:constr type="h" for="ch" forName="dot3" refType="userD"/>
                  <dgm:constr type="ctrX" for="ch" forName="dot4" refType="w" fact="0.2829"/>
                  <dgm:constr type="ctrY" for="ch" forName="dot4" refType="h" fact="0.8745"/>
                  <dgm:constr type="w" for="ch" forName="dot4" refType="userD"/>
                  <dgm:constr type="h" for="ch" forName="dot4" refType="userD"/>
                  <dgm:constr type="ctrX" for="ch" forName="dot5" refType="w" fact="0.5717"/>
                  <dgm:constr type="ctrY" for="ch" forName="dot5" refType="h" fact="0.6419"/>
                  <dgm:constr type="w" for="ch" forName="dot5" refType="userD"/>
                  <dgm:constr type="h" for="ch" forName="dot5" refType="userD"/>
                  <dgm:constr type="ctrX" for="ch" forName="dot6" refType="w" fact="0.6709"/>
                  <dgm:constr type="ctrY" for="ch" forName="dot6" refType="h" fact="0.3784"/>
                  <dgm:constr type="w" for="ch" forName="dot6" refType="userD"/>
                  <dgm:constr type="h" for="ch" forName="dot6" refType="userD"/>
                  <dgm:constr type="ctrX" for="ch" forName="dotArrow1" refType="w" fact="0.6441"/>
                  <dgm:constr type="ctrY" for="ch" forName="dotArrow1" refType="h" fact="0.0496"/>
                  <dgm:constr type="w" for="ch" forName="dotArrow1" refType="userD"/>
                  <dgm:constr type="h" for="ch" forName="dotArrow1" refType="userD"/>
                  <dgm:constr type="ctrX" for="ch" forName="dotArrow2" refType="w" fact="0.6679"/>
                  <dgm:constr type="ctrY" for="ch" forName="dotArrow2" refType="h" fact="0.0282"/>
                  <dgm:constr type="w" for="ch" forName="dotArrow2" refType="userD"/>
                  <dgm:constr type="h" for="ch" forName="dotArrow2" refType="userD"/>
                  <dgm:constr type="ctrX" for="ch" forName="dotArrow3" refType="w" fact="0.6917"/>
                  <dgm:constr type="ctrY" for="ch" forName="dotArrow3" refType="h" fact="0.0068"/>
                  <dgm:constr type="w" for="ch" forName="dotArrow3" refType="userD"/>
                  <dgm:constr type="h" for="ch" forName="dotArrow3" refType="userD"/>
                  <dgm:constr type="ctrX" for="ch" forName="dotArrow4" refType="w" fact="0.7155"/>
                  <dgm:constr type="ctrY" for="ch" forName="dotArrow4" refType="h" fact="0.0282"/>
                  <dgm:constr type="w" for="ch" forName="dotArrow4" refType="userD"/>
                  <dgm:constr type="h" for="ch" forName="dotArrow4" refType="userD"/>
                  <dgm:constr type="ctrX" for="ch" forName="dotArrow5" refType="w" fact="0.7394"/>
                  <dgm:constr type="ctrY" for="ch" forName="dotArrow5" refType="h" fact="0.0496"/>
                  <dgm:constr type="w" for="ch" forName="dotArrow5" refType="userD"/>
                  <dgm:constr type="h" for="ch" forName="dotArrow5" refType="userD"/>
                  <dgm:constr type="ctrX" for="ch" forName="dotArrow6" refType="w" fact="0.6917"/>
                  <dgm:constr type="ctrY" for="ch" forName="dotArrow6" refType="h" fact="0.052"/>
                  <dgm:constr type="w" for="ch" forName="dotArrow6" refType="userD"/>
                  <dgm:constr type="h" for="ch" forName="dotArrow6" refType="userD"/>
                  <dgm:constr type="ctrX" for="ch" forName="dotArrow7" refType="w" fact="0.6917"/>
                  <dgm:constr type="ctrY" for="ch" forName="dotArrow7" refType="h" fact="0.0972"/>
                  <dgm:constr type="w" for="ch" forName="dotArrow7" refType="userD"/>
                  <dgm:constr type="h" for="ch" forName="dotArrow7" refType="userD"/>
                  <dgm:constr type="l" for="ch" forName="parTx1" refType="w" fact="0.1793"/>
                  <dgm:constr type="t" for="ch" forName="parTx1" refType="h" fact="0.9064"/>
                  <dgm:constr type="w" for="ch" forName="parTx1" refType="w" fact="0.3595"/>
                  <dgm:constr type="h" for="ch" forName="parTx1" refType="h" fact="0.1222"/>
                  <dgm:constr type="ctrX" for="ch" forName="picture1" refType="w" fact="0.163"/>
                  <dgm:constr type="ctrY" for="ch" forName="picture1" refType="h" fact="0.8922"/>
                  <dgm:constr type="w" for="ch" forName="picture1" refType="w" fact="0.1667"/>
                  <dgm:constr type="h" for="ch" forName="picture1" refType="h" fact="0.2113"/>
                  <dgm:constr type="l" for="ch" forName="parTx2" refType="w" fact="0.502"/>
                  <dgm:constr type="t" for="ch" forName="parTx2" refType="h" fact="0.7589"/>
                  <dgm:constr type="w" for="ch" forName="parTx2" refType="w" fact="0.3595"/>
                  <dgm:constr type="h" for="ch" forName="parTx2" refType="h" fact="0.1222"/>
                  <dgm:constr type="ctrX" for="ch" forName="picture2" refType="w" fact="0.4857"/>
                  <dgm:constr type="ctrY" for="ch" forName="picture2" refType="h" fact="0.7447"/>
                  <dgm:constr type="w" for="ch" forName="picture2" refType="w" fact="0.1667"/>
                  <dgm:constr type="h" for="ch" forName="picture2" refType="h" fact="0.2113"/>
                  <dgm:constr type="l" for="ch" forName="parTx3" refType="w" fact="0.6394"/>
                  <dgm:constr type="t" for="ch" forName="parTx3" refType="h" fact="0.5263"/>
                  <dgm:constr type="w" for="ch" forName="parTx3" refType="w" fact="0.3595"/>
                  <dgm:constr type="h" for="ch" forName="parTx3" refType="h" fact="0.1222"/>
                  <dgm:constr type="ctrX" for="ch" forName="picture3" refType="w" fact="0.6231"/>
                  <dgm:constr type="ctrY" for="ch" forName="picture3" refType="h" fact="0.5121"/>
                  <dgm:constr type="w" for="ch" forName="picture3" refType="w" fact="0.1667"/>
                  <dgm:constr type="h" for="ch" forName="picture3" refType="h" fact="0.2113"/>
                  <dgm:constr type="l" for="ch" forName="parTx4" refType="w" fact="0.6997"/>
                  <dgm:constr type="t" for="ch" forName="parTx4" refType="h" fact="0.2492"/>
                  <dgm:constr type="w" for="ch" forName="parTx4" refType="w" fact="0.3595"/>
                  <dgm:constr type="h" for="ch" forName="parTx4" refType="h" fact="0.1222"/>
                  <dgm:constr type="ctrX" for="ch" forName="picture4" refType="w" fact="0.6834"/>
                  <dgm:constr type="ctrY" for="ch" forName="picture4" refType="h" fact="0.235"/>
                  <dgm:constr type="w" for="ch" forName="picture4" refType="w" fact="0.1667"/>
                  <dgm:constr type="h" for="ch" forName="picture4" refType="h" fact="0.2113"/>
                </dgm:constrLst>
              </dgm:else>
            </dgm:choose>
          </dgm:if>
          <dgm:else name="Name38">
            <dgm:choose name="Name39">
              <dgm:if name="Name40" axis="des" func="maxDepth" op="gt" val="1">
                <dgm:alg type="composite">
                  <dgm:param type="ar" val="1.55"/>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primFontSz" for="ch" forName="desTx4" refType="primFontSz" refFor="ch" refForName="desTx1" op="equ"/>
                  <dgm:constr type="userD" refType="w" fact="0.0136"/>
                  <dgm:constr type="ctrX" for="ch" forName="dot1" refType="w" fact="0.6747"/>
                  <dgm:constr type="ctrY" for="ch" forName="dot1" refType="h" fact="0.8215"/>
                  <dgm:constr type="w" for="ch" forName="dot1" refType="userD"/>
                  <dgm:constr type="h" for="ch" forName="dot1" refType="userD"/>
                  <dgm:constr type="ctrX" for="ch" forName="dot2" refType="w" fact="0.7051"/>
                  <dgm:constr type="ctrY" for="ch" forName="dot2" refType="h" fact="0.843"/>
                  <dgm:constr type="w" for="ch" forName="dot2" refType="userD"/>
                  <dgm:constr type="h" for="ch" forName="dot2" refType="userD"/>
                  <dgm:constr type="ctrX" for="ch" forName="dot3" refType="w" fact="0.7365"/>
                  <dgm:constr type="ctrY" for="ch" forName="dot3" refType="h" fact="0.8607"/>
                  <dgm:constr type="w" for="ch" forName="dot3" refType="userD"/>
                  <dgm:constr type="h" for="ch" forName="dot3" refType="userD"/>
                  <dgm:constr type="ctrX" for="ch" forName="dot4" refType="w" fact="0.7687"/>
                  <dgm:constr type="ctrY" for="ch" forName="dot4" refType="h" fact="0.8745"/>
                  <dgm:constr type="w" for="ch" forName="dot4" refType="userD"/>
                  <dgm:constr type="h" for="ch" forName="dot4" refType="userD"/>
                  <dgm:constr type="ctrX" for="ch" forName="dot5" refType="w" fact="0.5325"/>
                  <dgm:constr type="ctrY" for="ch" forName="dot5" refType="h" fact="0.6419"/>
                  <dgm:constr type="w" for="ch" forName="dot5" refType="userD"/>
                  <dgm:constr type="h" for="ch" forName="dot5" refType="userD"/>
                  <dgm:constr type="ctrX" for="ch" forName="dot6" refType="w" fact="0.4514"/>
                  <dgm:constr type="ctrY" for="ch" forName="dot6" refType="h" fact="0.3784"/>
                  <dgm:constr type="w" for="ch" forName="dot6" refType="userD"/>
                  <dgm:constr type="h" for="ch" forName="dot6" refType="userD"/>
                  <dgm:constr type="ctrX" for="ch" forName="dotArrow1" refType="w" fact="0.4733"/>
                  <dgm:constr type="ctrY" for="ch" forName="dotArrow1" refType="h" fact="0.0496"/>
                  <dgm:constr type="w" for="ch" forName="dotArrow1" refType="userD"/>
                  <dgm:constr type="h" for="ch" forName="dotArrow1" refType="userD"/>
                  <dgm:constr type="ctrX" for="ch" forName="dotArrow2" refType="w" fact="0.4538"/>
                  <dgm:constr type="ctrY" for="ch" forName="dotArrow2" refType="h" fact="0.0282"/>
                  <dgm:constr type="w" for="ch" forName="dotArrow2" refType="userD"/>
                  <dgm:constr type="h" for="ch" forName="dotArrow2" refType="userD"/>
                  <dgm:constr type="ctrX" for="ch" forName="dotArrow3" refType="w" fact="0.4343"/>
                  <dgm:constr type="ctrY" for="ch" forName="dotArrow3" refType="h" fact="0.0068"/>
                  <dgm:constr type="w" for="ch" forName="dotArrow3" refType="userD"/>
                  <dgm:constr type="h" for="ch" forName="dotArrow3" refType="userD"/>
                  <dgm:constr type="ctrX" for="ch" forName="dotArrow4" refType="w" fact="0.4149"/>
                  <dgm:constr type="ctrY" for="ch" forName="dotArrow4" refType="h" fact="0.0282"/>
                  <dgm:constr type="w" for="ch" forName="dotArrow4" refType="userD"/>
                  <dgm:constr type="h" for="ch" forName="dotArrow4" refType="userD"/>
                  <dgm:constr type="ctrX" for="ch" forName="dotArrow5" refType="w" fact="0.3954"/>
                  <dgm:constr type="ctrY" for="ch" forName="dotArrow5" refType="h" fact="0.0496"/>
                  <dgm:constr type="w" for="ch" forName="dotArrow5" refType="userD"/>
                  <dgm:constr type="h" for="ch" forName="dotArrow5" refType="userD"/>
                  <dgm:constr type="ctrX" for="ch" forName="dotArrow6" refType="w" fact="0.4343"/>
                  <dgm:constr type="ctrY" for="ch" forName="dotArrow6" refType="h" fact="0.052"/>
                  <dgm:constr type="w" for="ch" forName="dotArrow6" refType="userD"/>
                  <dgm:constr type="h" for="ch" forName="dotArrow6" refType="userD"/>
                  <dgm:constr type="ctrX" for="ch" forName="dotArrow7" refType="w" fact="0.4343"/>
                  <dgm:constr type="ctrY" for="ch" forName="dotArrow7" refType="h" fact="0.0972"/>
                  <dgm:constr type="w" for="ch" forName="dotArrow7" refType="userD"/>
                  <dgm:constr type="h" for="ch" forName="dotArrow7" refType="userD"/>
                  <dgm:constr type="r" for="ch" forName="parTx1" refType="w" fact="0.8534"/>
                  <dgm:constr type="t" for="ch" forName="parTx1" refType="h" fact="0.9095"/>
                  <dgm:constr type="w" for="ch" forName="parTx1" refType="w" fact="0.294"/>
                  <dgm:constr type="h" for="ch" forName="parTx1" refType="h" fact="0.1222"/>
                  <dgm:constr type="ctrX" for="ch" forName="picture1" refType="w" fact="0.8667"/>
                  <dgm:constr type="ctrY" for="ch" forName="picture1" refType="h" fact="0.8922"/>
                  <dgm:constr type="w" for="ch" forName="picture1" refType="w" fact="0.1363"/>
                  <dgm:constr type="h" for="ch" forName="picture1" refType="h" fact="0.2113"/>
                  <dgm:constr type="r" for="ch" forName="desTx1" refType="l" refFor="ch" refForName="parTx1"/>
                  <dgm:constr type="l" for="ch" forName="desTx1"/>
                  <dgm:constr type="t" for="ch" forName="desTx1" refType="t" refFor="ch" refForName="parTx1"/>
                  <dgm:constr type="h" for="ch" forName="desTx1" refType="h" refFor="ch" refForName="parTx1"/>
                  <dgm:constr type="r" for="ch" forName="parTx2" refType="w" fact="0.5895"/>
                  <dgm:constr type="t" for="ch" forName="parTx2" refType="h" fact="0.762"/>
                  <dgm:constr type="w" for="ch" forName="parTx2" refType="w" fact="0.294"/>
                  <dgm:constr type="h" for="ch" forName="parTx2" refType="h" fact="0.1222"/>
                  <dgm:constr type="ctrX" for="ch" forName="picture2" refType="w" fact="0.6028"/>
                  <dgm:constr type="ctrY" for="ch" forName="picture2" refType="h" fact="0.7447"/>
                  <dgm:constr type="w" for="ch" forName="picture2" refType="w" fact="0.1363"/>
                  <dgm:constr type="h" for="ch" forName="picture2" refType="h" fact="0.2113"/>
                  <dgm:constr type="r" for="ch" forName="desTx2" refType="l" refFor="ch" refForName="parTx2"/>
                  <dgm:constr type="l" for="ch" forName="desTx2"/>
                  <dgm:constr type="t" for="ch" forName="desTx2" refType="t" refFor="ch" refForName="parTx2"/>
                  <dgm:constr type="h" for="ch" forName="desTx2" refType="h" refFor="ch" refForName="parTx2"/>
                  <dgm:constr type="r" for="ch" forName="parTx3" refType="w" fact="0.4771"/>
                  <dgm:constr type="t" for="ch" forName="parTx3" refType="h" fact="0.5294"/>
                  <dgm:constr type="w" for="ch" forName="parTx3" refType="w" fact="0.294"/>
                  <dgm:constr type="h" for="ch" forName="parTx3" refType="h" fact="0.1222"/>
                  <dgm:constr type="ctrX" for="ch" forName="picture3" refType="w" fact="0.4905"/>
                  <dgm:constr type="ctrY" for="ch" forName="picture3" refType="h" fact="0.5121"/>
                  <dgm:constr type="w" for="ch" forName="picture3" refType="w" fact="0.1363"/>
                  <dgm:constr type="h" for="ch" forName="picture3" refType="h" fact="0.2113"/>
                  <dgm:constr type="r" for="ch" forName="desTx3" refType="l" refFor="ch" refForName="parTx3"/>
                  <dgm:constr type="l" for="ch" forName="desTx3"/>
                  <dgm:constr type="t" for="ch" forName="desTx3" refType="t" refFor="ch" refForName="parTx3"/>
                  <dgm:constr type="h" for="ch" forName="desTx3" refType="h" refFor="ch" refForName="parTx3"/>
                  <dgm:constr type="r" for="ch" forName="parTx4" refType="w" fact="0.4278"/>
                  <dgm:constr type="t" for="ch" forName="parTx4" refType="h" fact="0.2523"/>
                  <dgm:constr type="w" for="ch" forName="parTx4" refType="w" fact="0.294"/>
                  <dgm:constr type="h" for="ch" forName="parTx4" refType="h" fact="0.1222"/>
                  <dgm:constr type="ctrX" for="ch" forName="picture4" refType="w" fact="0.4412"/>
                  <dgm:constr type="ctrY" for="ch" forName="picture4" refType="h" fact="0.235"/>
                  <dgm:constr type="w" for="ch" forName="picture4" refType="w" fact="0.1363"/>
                  <dgm:constr type="h" for="ch" forName="picture4" refType="h" fact="0.2113"/>
                  <dgm:constr type="r" for="ch" forName="desTx4" refType="l" refFor="ch" refForName="parTx4"/>
                  <dgm:constr type="l" for="ch" forName="desTx4"/>
                  <dgm:constr type="t" for="ch" forName="desTx4" refType="t" refFor="ch" refForName="parTx4"/>
                  <dgm:constr type="h" for="ch" forName="desTx4" refType="h" refFor="ch" refForName="parTx4"/>
                </dgm:constrLst>
              </dgm:if>
              <dgm:else name="Name41">
                <dgm:alg type="composite">
                  <dgm:param type="ar" val="1.2675"/>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userD" refType="w" fact="0.0167"/>
                  <dgm:constr type="ctrX" for="ch" forName="dot1" refType="w" fact="0.6022"/>
                  <dgm:constr type="ctrY" for="ch" forName="dot1" refType="h" fact="0.8215"/>
                  <dgm:constr type="w" for="ch" forName="dot1" refType="userD"/>
                  <dgm:constr type="h" for="ch" forName="dot1" refType="userD"/>
                  <dgm:constr type="ctrX" for="ch" forName="dot2" refType="w" fact="0.6394"/>
                  <dgm:constr type="ctrY" for="ch" forName="dot2" refType="h" fact="0.843"/>
                  <dgm:constr type="w" for="ch" forName="dot2" refType="userD"/>
                  <dgm:constr type="h" for="ch" forName="dot2" refType="userD"/>
                  <dgm:constr type="ctrX" for="ch" forName="dot3" refType="w" fact="0.6777"/>
                  <dgm:constr type="ctrY" for="ch" forName="dot3" refType="h" fact="0.8607"/>
                  <dgm:constr type="w" for="ch" forName="dot3" refType="userD"/>
                  <dgm:constr type="h" for="ch" forName="dot3" refType="userD"/>
                  <dgm:constr type="ctrX" for="ch" forName="dot4" refType="w" fact="0.7171"/>
                  <dgm:constr type="ctrY" for="ch" forName="dot4" refType="h" fact="0.8745"/>
                  <dgm:constr type="w" for="ch" forName="dot4" refType="userD"/>
                  <dgm:constr type="h" for="ch" forName="dot4" refType="userD"/>
                  <dgm:constr type="ctrX" for="ch" forName="dot5" refType="w" fact="0.4283"/>
                  <dgm:constr type="ctrY" for="ch" forName="dot5" refType="h" fact="0.6419"/>
                  <dgm:constr type="w" for="ch" forName="dot5" refType="userD"/>
                  <dgm:constr type="h" for="ch" forName="dot5" refType="userD"/>
                  <dgm:constr type="ctrX" for="ch" forName="dot6" refType="w" fact="0.3291"/>
                  <dgm:constr type="ctrY" for="ch" forName="dot6" refType="h" fact="0.3784"/>
                  <dgm:constr type="w" for="ch" forName="dot6" refType="userD"/>
                  <dgm:constr type="h" for="ch" forName="dot6" refType="userD"/>
                  <dgm:constr type="ctrX" for="ch" forName="dotArrow1" refType="w" fact="0.3559"/>
                  <dgm:constr type="ctrY" for="ch" forName="dotArrow1" refType="h" fact="0.0496"/>
                  <dgm:constr type="w" for="ch" forName="dotArrow1" refType="userD"/>
                  <dgm:constr type="h" for="ch" forName="dotArrow1" refType="userD"/>
                  <dgm:constr type="ctrX" for="ch" forName="dotArrow2" refType="w" fact="0.3321"/>
                  <dgm:constr type="ctrY" for="ch" forName="dotArrow2" refType="h" fact="0.0282"/>
                  <dgm:constr type="w" for="ch" forName="dotArrow2" refType="userD"/>
                  <dgm:constr type="h" for="ch" forName="dotArrow2" refType="userD"/>
                  <dgm:constr type="ctrX" for="ch" forName="dotArrow3" refType="w" fact="0.3083"/>
                  <dgm:constr type="ctrY" for="ch" forName="dotArrow3" refType="h" fact="0.0068"/>
                  <dgm:constr type="w" for="ch" forName="dotArrow3" refType="userD"/>
                  <dgm:constr type="h" for="ch" forName="dotArrow3" refType="userD"/>
                  <dgm:constr type="ctrX" for="ch" forName="dotArrow4" refType="w" fact="0.2845"/>
                  <dgm:constr type="ctrY" for="ch" forName="dotArrow4" refType="h" fact="0.0282"/>
                  <dgm:constr type="w" for="ch" forName="dotArrow4" refType="userD"/>
                  <dgm:constr type="h" for="ch" forName="dotArrow4" refType="userD"/>
                  <dgm:constr type="ctrX" for="ch" forName="dotArrow5" refType="w" fact="0.2606"/>
                  <dgm:constr type="ctrY" for="ch" forName="dotArrow5" refType="h" fact="0.0496"/>
                  <dgm:constr type="w" for="ch" forName="dotArrow5" refType="userD"/>
                  <dgm:constr type="h" for="ch" forName="dotArrow5" refType="userD"/>
                  <dgm:constr type="ctrX" for="ch" forName="dotArrow6" refType="w" fact="0.3083"/>
                  <dgm:constr type="ctrY" for="ch" forName="dotArrow6" refType="h" fact="0.052"/>
                  <dgm:constr type="w" for="ch" forName="dotArrow6" refType="userD"/>
                  <dgm:constr type="h" for="ch" forName="dotArrow6" refType="userD"/>
                  <dgm:constr type="ctrX" for="ch" forName="dotArrow7" refType="w" fact="0.3083"/>
                  <dgm:constr type="ctrY" for="ch" forName="dotArrow7" refType="h" fact="0.0972"/>
                  <dgm:constr type="w" for="ch" forName="dotArrow7" refType="userD"/>
                  <dgm:constr type="h" for="ch" forName="dotArrow7" refType="userD"/>
                  <dgm:constr type="r" for="ch" forName="parTx1" refType="w" fact="0.8207"/>
                  <dgm:constr type="t" for="ch" forName="parTx1" refType="h" fact="0.9064"/>
                  <dgm:constr type="w" for="ch" forName="parTx1" refType="w" fact="0.3595"/>
                  <dgm:constr type="h" for="ch" forName="parTx1" refType="h" fact="0.1222"/>
                  <dgm:constr type="ctrX" for="ch" forName="picture1" refType="w" fact="0.837"/>
                  <dgm:constr type="ctrY" for="ch" forName="picture1" refType="h" fact="0.8922"/>
                  <dgm:constr type="w" for="ch" forName="picture1" refType="w" fact="0.1667"/>
                  <dgm:constr type="h" for="ch" forName="picture1" refType="h" fact="0.2113"/>
                  <dgm:constr type="r" for="ch" forName="parTx2" refType="w" fact="0.498"/>
                  <dgm:constr type="t" for="ch" forName="parTx2" refType="h" fact="0.7589"/>
                  <dgm:constr type="w" for="ch" forName="parTx2" refType="w" fact="0.3595"/>
                  <dgm:constr type="h" for="ch" forName="parTx2" refType="h" fact="0.1222"/>
                  <dgm:constr type="ctrX" for="ch" forName="picture2" refType="w" fact="0.5143"/>
                  <dgm:constr type="ctrY" for="ch" forName="picture2" refType="h" fact="0.7447"/>
                  <dgm:constr type="w" for="ch" forName="picture2" refType="w" fact="0.1667"/>
                  <dgm:constr type="h" for="ch" forName="picture2" refType="h" fact="0.2113"/>
                  <dgm:constr type="r" for="ch" forName="parTx3" refType="w" fact="0.3606"/>
                  <dgm:constr type="t" for="ch" forName="parTx3" refType="h" fact="0.5263"/>
                  <dgm:constr type="w" for="ch" forName="parTx3" refType="w" fact="0.3595"/>
                  <dgm:constr type="h" for="ch" forName="parTx3" refType="h" fact="0.1222"/>
                  <dgm:constr type="ctrX" for="ch" forName="picture3" refType="w" fact="0.3769"/>
                  <dgm:constr type="ctrY" for="ch" forName="picture3" refType="h" fact="0.5121"/>
                  <dgm:constr type="w" for="ch" forName="picture3" refType="w" fact="0.1667"/>
                  <dgm:constr type="h" for="ch" forName="picture3" refType="h" fact="0.2113"/>
                  <dgm:constr type="r" for="ch" forName="parTx4" refType="w" fact="0.3003"/>
                  <dgm:constr type="t" for="ch" forName="parTx4" refType="h" fact="0.2492"/>
                  <dgm:constr type="w" for="ch" forName="parTx4" refType="w" fact="0.3595"/>
                  <dgm:constr type="h" for="ch" forName="parTx4" refType="h" fact="0.1222"/>
                  <dgm:constr type="ctrX" for="ch" forName="picture4" refType="w" fact="0.3166"/>
                  <dgm:constr type="ctrY" for="ch" forName="picture4" refType="h" fact="0.235"/>
                  <dgm:constr type="w" for="ch" forName="picture4" refType="w" fact="0.1667"/>
                  <dgm:constr type="h" for="ch" forName="picture4" refType="h" fact="0.2113"/>
                </dgm:constrLst>
              </dgm:else>
            </dgm:choose>
          </dgm:else>
        </dgm:choose>
      </dgm:if>
      <dgm:if name="Name42" axis="ch" ptType="node" func="cnt" op="equ" val="5">
        <dgm:choose name="Name43">
          <dgm:if name="Name44" func="var" arg="dir" op="equ" val="norm">
            <dgm:choose name="Name45">
              <dgm:if name="Name46" axis="des" func="maxDepth" op="gt" val="1">
                <dgm:alg type="composite">
                  <dgm:param type="ar" val="1.41"/>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primFontSz" for="ch" forName="desTx4" refType="primFontSz" refFor="ch" refForName="desTx1" op="equ"/>
                  <dgm:constr type="primFontSz" for="ch" forName="desTx5" refType="primFontSz" refFor="ch" refForName="desTx1" op="equ"/>
                  <dgm:constr type="userD" refType="w" fact="0.0118"/>
                  <dgm:constr type="ctrX" for="ch" forName="dot1" refType="w" fact="0.3263"/>
                  <dgm:constr type="ctrY" for="ch" forName="dot1" refType="h" fact="0.8674"/>
                  <dgm:constr type="w" for="ch" forName="dot1" refType="userD"/>
                  <dgm:constr type="h" for="ch" forName="dot1" refType="userD"/>
                  <dgm:constr type="ctrX" for="ch" forName="dot2" refType="w" fact="0.3001"/>
                  <dgm:constr type="ctrY" for="ch" forName="dot2" refType="h" fact="0.8824"/>
                  <dgm:constr type="w" for="ch" forName="dot2" refType="userD"/>
                  <dgm:constr type="h" for="ch" forName="dot2" refType="userD"/>
                  <dgm:constr type="ctrX" for="ch" forName="dot3" refType="w" fact="0.2733"/>
                  <dgm:constr type="ctrY" for="ch" forName="dot3" refType="h" fact="0.8948"/>
                  <dgm:constr type="w" for="ch" forName="dot3" refType="userD"/>
                  <dgm:constr type="h" for="ch" forName="dot3" refType="userD"/>
                  <dgm:constr type="ctrX" for="ch" forName="dot4" refType="w" fact="0.2462"/>
                  <dgm:constr type="ctrY" for="ch" forName="dot4" refType="h" fact="0.9044"/>
                  <dgm:constr type="w" for="ch" forName="dot4" refType="userD"/>
                  <dgm:constr type="h" for="ch" forName="dot4" refType="userD"/>
                  <dgm:constr type="ctrX" for="ch" forName="dot5" refType="w" fact="0.4691"/>
                  <dgm:constr type="ctrY" for="ch" forName="dot5" refType="h" fact="0.7222"/>
                  <dgm:constr type="w" for="ch" forName="dot5" refType="userD"/>
                  <dgm:constr type="h" for="ch" forName="dot5" refType="userD"/>
                  <dgm:constr type="ctrX" for="ch" forName="dot6" refType="w" fact="0.4484"/>
                  <dgm:constr type="ctrY" for="ch" forName="dot6" refType="h" fact="0.7518"/>
                  <dgm:constr type="w" for="ch" forName="dot6" refType="userD"/>
                  <dgm:constr type="h" for="ch" forName="dot6" refType="userD"/>
                  <dgm:constr type="ctrX" for="ch" forName="dot7" refType="w" fact="0.5549"/>
                  <dgm:constr type="ctrY" for="ch" forName="dot7" refType="h" fact="0.5422"/>
                  <dgm:constr type="w" for="ch" forName="dot7" refType="userD"/>
                  <dgm:constr type="h" for="ch" forName="dot7" refType="userD"/>
                  <dgm:constr type="ctrX" for="ch" forName="dot8" refType="w" fact="0.601"/>
                  <dgm:constr type="ctrY" for="ch" forName="dot8" refType="h" fact="0.3229"/>
                  <dgm:constr type="w" for="ch" forName="dot8" refType="userD"/>
                  <dgm:constr type="h" for="ch" forName="dot8" refType="userD"/>
                  <dgm:constr type="ctrX" for="ch" forName="dotArrow1" refType="w" fact="0.5779"/>
                  <dgm:constr type="ctrY" for="ch" forName="dotArrow1" refType="h" fact="0.0635"/>
                  <dgm:constr type="w" for="ch" forName="dotArrow1" refType="userD"/>
                  <dgm:constr type="h" for="ch" forName="dotArrow1" refType="userD"/>
                  <dgm:constr type="ctrX" for="ch" forName="dotArrow2" refType="w" fact="0.5951"/>
                  <dgm:constr type="ctrY" for="ch" forName="dotArrow2" refType="h" fact="0.0448"/>
                  <dgm:constr type="w" for="ch" forName="dotArrow2" refType="userD"/>
                  <dgm:constr type="h" for="ch" forName="dotArrow2" refType="userD"/>
                  <dgm:constr type="ctrX" for="ch" forName="dotArrow3" refType="w" fact="0.6123"/>
                  <dgm:constr type="ctrY" for="ch" forName="dotArrow3" refType="h" fact="0.026"/>
                  <dgm:constr type="w" for="ch" forName="dotArrow3" refType="userD"/>
                  <dgm:constr type="h" for="ch" forName="dotArrow3" refType="userD"/>
                  <dgm:constr type="ctrX" for="ch" forName="dotArrow4" refType="w" fact="0.6295"/>
                  <dgm:constr type="ctrY" for="ch" forName="dotArrow4" refType="h" fact="0.0448"/>
                  <dgm:constr type="w" for="ch" forName="dotArrow4" refType="userD"/>
                  <dgm:constr type="h" for="ch" forName="dotArrow4" refType="userD"/>
                  <dgm:constr type="ctrX" for="ch" forName="dotArrow5" refType="w" fact="0.6467"/>
                  <dgm:constr type="ctrY" for="ch" forName="dotArrow5" refType="h" fact="0.0635"/>
                  <dgm:constr type="w" for="ch" forName="dotArrow5" refType="userD"/>
                  <dgm:constr type="h" for="ch" forName="dotArrow5" refType="userD"/>
                  <dgm:constr type="ctrX" for="ch" forName="dotArrow6" refType="w" fact="0.6123"/>
                  <dgm:constr type="ctrY" for="ch" forName="dotArrow6" refType="h" fact="0.0656"/>
                  <dgm:constr type="w" for="ch" forName="dotArrow6" refType="userD"/>
                  <dgm:constr type="h" for="ch" forName="dotArrow6" refType="userD"/>
                  <dgm:constr type="ctrX" for="ch" forName="dotArrow7" refType="w" fact="0.6123"/>
                  <dgm:constr type="ctrY" for="ch" forName="dotArrow7" refType="h" fact="0.1052"/>
                  <dgm:constr type="w" for="ch" forName="dotArrow7" refType="userD"/>
                  <dgm:constr type="h" for="ch" forName="dotArrow7" refType="userD"/>
                  <dgm:constr type="l" for="ch" forName="parTx1" refType="w" fact="0.1746"/>
                  <dgm:constr type="t" for="ch" forName="parTx1" refType="h" fact="0.9304"/>
                  <dgm:constr type="w" for="ch" forName="parTx1" refType="w" fact="0.2544"/>
                  <dgm:constr type="h" for="ch" forName="parTx1" refType="h" fact="0.0962"/>
                  <dgm:constr type="ctrX" for="ch" forName="picture1" refType="w" fact="0.1631"/>
                  <dgm:constr type="ctrY" for="ch" forName="picture1" refType="h" fact="0.9169"/>
                  <dgm:constr type="w" for="ch" forName="picture1" refType="w" fact="0.118"/>
                  <dgm:constr type="h" for="ch" forName="picture1" refType="h" fact="0.1663"/>
                  <dgm:constr type="l" for="ch" forName="desTx1" refType="r" refFor="ch" refForName="parTx1"/>
                  <dgm:constr type="r" for="ch" forName="desTx1" refType="w"/>
                  <dgm:constr type="t" for="ch" forName="desTx1" refType="t" refFor="ch" refForName="parTx1"/>
                  <dgm:constr type="h" for="ch" forName="desTx1" refType="h" refFor="ch" refForName="parTx1"/>
                  <dgm:constr type="l" for="ch" forName="parTx2" refType="w" fact="0.3982"/>
                  <dgm:constr type="t" for="ch" forName="parTx2" refType="h" fact="0.8167"/>
                  <dgm:constr type="w" for="ch" forName="parTx2" refType="w" fact="0.2544"/>
                  <dgm:constr type="h" for="ch" forName="parTx2" refType="h" fact="0.0962"/>
                  <dgm:constr type="ctrX" for="ch" forName="picture2" refType="w" fact="0.3866"/>
                  <dgm:constr type="ctrY" for="ch" forName="picture2" refType="h" fact="0.8032"/>
                  <dgm:constr type="w" for="ch" forName="picture2" refType="w" fact="0.118"/>
                  <dgm:constr type="h" for="ch" forName="picture2" refType="h" fact="0.1663"/>
                  <dgm:constr type="l" for="ch" forName="desTx2" refType="r" refFor="ch" refForName="parTx2"/>
                  <dgm:constr type="r" for="ch" forName="desTx2" refType="w"/>
                  <dgm:constr type="t" for="ch" forName="desTx2" refType="t" refFor="ch" refForName="parTx2"/>
                  <dgm:constr type="h" for="ch" forName="desTx2" refType="h" refFor="ch" refForName="parTx2"/>
                  <dgm:constr type="l" for="ch" forName="parTx3" refType="w" fact="0.5194"/>
                  <dgm:constr type="t" for="ch" forName="parTx3" refType="h" fact="0.6524"/>
                  <dgm:constr type="w" for="ch" forName="parTx3" refType="w" fact="0.2544"/>
                  <dgm:constr type="h" for="ch" forName="parTx3" refType="h" fact="0.0962"/>
                  <dgm:constr type="ctrX" for="ch" forName="picture3" refType="w" fact="0.5078"/>
                  <dgm:constr type="ctrY" for="ch" forName="picture3" refType="h" fact="0.6389"/>
                  <dgm:constr type="w" for="ch" forName="picture3" refType="w" fact="0.118"/>
                  <dgm:constr type="h" for="ch" forName="picture3" refType="h" fact="0.1663"/>
                  <dgm:constr type="l" for="ch" forName="desTx3" refType="r" refFor="ch" refForName="parTx3"/>
                  <dgm:constr type="r" for="ch" forName="desTx3" refType="w"/>
                  <dgm:constr type="t" for="ch" forName="desTx3" refType="t" refFor="ch" refForName="parTx3"/>
                  <dgm:constr type="h" for="ch" forName="desTx3" refType="h" refFor="ch" refForName="parTx3"/>
                  <dgm:constr type="l" for="ch" forName="parTx4" refType="w" fact="0.5827"/>
                  <dgm:constr type="t" for="ch" forName="parTx4" refType="h" fact="0.4412"/>
                  <dgm:constr type="w" for="ch" forName="parTx4" refType="w" fact="0.2544"/>
                  <dgm:constr type="h" for="ch" forName="parTx4" refType="h" fact="0.0962"/>
                  <dgm:constr type="ctrX" for="ch" forName="picture4" refType="w" fact="0.5712"/>
                  <dgm:constr type="ctrY" for="ch" forName="picture4" refType="h" fact="0.4277"/>
                  <dgm:constr type="w" for="ch" forName="picture4" refType="w" fact="0.118"/>
                  <dgm:constr type="h" for="ch" forName="picture4" refType="h" fact="0.1663"/>
                  <dgm:constr type="l" for="ch" forName="desTx4" refType="r" refFor="ch" refForName="parTx4"/>
                  <dgm:constr type="r" for="ch" forName="desTx4" refType="w"/>
                  <dgm:constr type="t" for="ch" forName="desTx4" refType="t" refFor="ch" refForName="parTx4"/>
                  <dgm:constr type="h" for="ch" forName="desTx4" refType="h" refFor="ch" refForName="parTx4"/>
                  <dgm:constr type="l" for="ch" forName="parTx5" refType="w" fact="0.618"/>
                  <dgm:constr type="t" for="ch" forName="parTx5" refType="h" fact="0.2262"/>
                  <dgm:constr type="w" for="ch" forName="parTx5" refType="w" fact="0.2544"/>
                  <dgm:constr type="h" for="ch" forName="parTx5" refType="h" fact="0.0962"/>
                  <dgm:constr type="ctrX" for="ch" forName="picture5" refType="w" fact="0.6064"/>
                  <dgm:constr type="ctrY" for="ch" forName="picture5" refType="h" fact="0.2127"/>
                  <dgm:constr type="w" for="ch" forName="picture5" refType="w" fact="0.118"/>
                  <dgm:constr type="h" for="ch" forName="picture5" refType="h" fact="0.1663"/>
                  <dgm:constr type="l" for="ch" forName="desTx5" refType="r" refFor="ch" refForName="parTx5"/>
                  <dgm:constr type="r" for="ch" forName="desTx5" refType="w"/>
                  <dgm:constr type="t" for="ch" forName="desTx5" refType="t" refFor="ch" refForName="parTx5"/>
                  <dgm:constr type="h" for="ch" forName="desTx5" refType="h" refFor="ch" refForName="parTx5"/>
                </dgm:constrLst>
              </dgm:if>
              <dgm:else name="Name47">
                <dgm:alg type="composite">
                  <dgm:param type="ar" val="1.1643"/>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userD" refType="w" fact="0.0143"/>
                  <dgm:constr type="ctrX" for="ch" forName="dot1" refType="w" fact="0.3951"/>
                  <dgm:constr type="ctrY" for="ch" forName="dot1" refType="h" fact="0.8674"/>
                  <dgm:constr type="w" for="ch" forName="dot1" refType="userD"/>
                  <dgm:constr type="h" for="ch" forName="dot1" refType="userD"/>
                  <dgm:constr type="ctrX" for="ch" forName="dot2" refType="w" fact="0.3634"/>
                  <dgm:constr type="ctrY" for="ch" forName="dot2" refType="h" fact="0.8824"/>
                  <dgm:constr type="w" for="ch" forName="dot2" refType="userD"/>
                  <dgm:constr type="h" for="ch" forName="dot2" refType="userD"/>
                  <dgm:constr type="ctrX" for="ch" forName="dot3" refType="w" fact="0.331"/>
                  <dgm:constr type="ctrY" for="ch" forName="dot3" refType="h" fact="0.8948"/>
                  <dgm:constr type="w" for="ch" forName="dot3" refType="userD"/>
                  <dgm:constr type="h" for="ch" forName="dot3" refType="userD"/>
                  <dgm:constr type="ctrX" for="ch" forName="dot4" refType="w" fact="0.2981"/>
                  <dgm:constr type="ctrY" for="ch" forName="dot4" refType="h" fact="0.9044"/>
                  <dgm:constr type="w" for="ch" forName="dot4" refType="userD"/>
                  <dgm:constr type="h" for="ch" forName="dot4" refType="userD"/>
                  <dgm:constr type="ctrX" for="ch" forName="dot5" refType="w" fact="0.5681"/>
                  <dgm:constr type="ctrY" for="ch" forName="dot5" refType="h" fact="0.7222"/>
                  <dgm:constr type="w" for="ch" forName="dot5" refType="userD"/>
                  <dgm:constr type="h" for="ch" forName="dot5" refType="userD"/>
                  <dgm:constr type="ctrX" for="ch" forName="dot6" refType="w" fact="0.543"/>
                  <dgm:constr type="ctrY" for="ch" forName="dot6" refType="h" fact="0.7518"/>
                  <dgm:constr type="w" for="ch" forName="dot6" refType="userD"/>
                  <dgm:constr type="h" for="ch" forName="dot6" refType="userD"/>
                  <dgm:constr type="ctrX" for="ch" forName="dot7" refType="w" fact="0.672"/>
                  <dgm:constr type="ctrY" for="ch" forName="dot7" refType="h" fact="0.5422"/>
                  <dgm:constr type="w" for="ch" forName="dot7" refType="userD"/>
                  <dgm:constr type="h" for="ch" forName="dot7" refType="userD"/>
                  <dgm:constr type="ctrX" for="ch" forName="dot8" refType="w" fact="0.7278"/>
                  <dgm:constr type="ctrY" for="ch" forName="dot8" refType="h" fact="0.3229"/>
                  <dgm:constr type="w" for="ch" forName="dot8" refType="userD"/>
                  <dgm:constr type="h" for="ch" forName="dot8" refType="userD"/>
                  <dgm:constr type="ctrX" for="ch" forName="dotArrow1" refType="w" fact="0.6999"/>
                  <dgm:constr type="ctrY" for="ch" forName="dotArrow1" refType="h" fact="0.0635"/>
                  <dgm:constr type="w" for="ch" forName="dotArrow1" refType="userD"/>
                  <dgm:constr type="h" for="ch" forName="dotArrow1" refType="userD"/>
                  <dgm:constr type="ctrX" for="ch" forName="dotArrow2" refType="w" fact="0.7207"/>
                  <dgm:constr type="ctrY" for="ch" forName="dotArrow2" refType="h" fact="0.0448"/>
                  <dgm:constr type="w" for="ch" forName="dotArrow2" refType="userD"/>
                  <dgm:constr type="h" for="ch" forName="dotArrow2" refType="userD"/>
                  <dgm:constr type="ctrX" for="ch" forName="dotArrow3" refType="w" fact="0.7415"/>
                  <dgm:constr type="ctrY" for="ch" forName="dotArrow3" refType="h" fact="0.026"/>
                  <dgm:constr type="w" for="ch" forName="dotArrow3" refType="userD"/>
                  <dgm:constr type="h" for="ch" forName="dotArrow3" refType="userD"/>
                  <dgm:constr type="ctrX" for="ch" forName="dotArrow4" refType="w" fact="0.7624"/>
                  <dgm:constr type="ctrY" for="ch" forName="dotArrow4" refType="h" fact="0.0448"/>
                  <dgm:constr type="w" for="ch" forName="dotArrow4" refType="userD"/>
                  <dgm:constr type="h" for="ch" forName="dotArrow4" refType="userD"/>
                  <dgm:constr type="ctrX" for="ch" forName="dotArrow5" refType="w" fact="0.7832"/>
                  <dgm:constr type="ctrY" for="ch" forName="dotArrow5" refType="h" fact="0.0635"/>
                  <dgm:constr type="w" for="ch" forName="dotArrow5" refType="userD"/>
                  <dgm:constr type="h" for="ch" forName="dotArrow5" refType="userD"/>
                  <dgm:constr type="ctrX" for="ch" forName="dotArrow6" refType="w" fact="0.7415"/>
                  <dgm:constr type="ctrY" for="ch" forName="dotArrow6" refType="h" fact="0.0656"/>
                  <dgm:constr type="w" for="ch" forName="dotArrow6" refType="userD"/>
                  <dgm:constr type="h" for="ch" forName="dotArrow6" refType="userD"/>
                  <dgm:constr type="ctrX" for="ch" forName="dotArrow7" refType="w" fact="0.7415"/>
                  <dgm:constr type="ctrY" for="ch" forName="dotArrow7" refType="h" fact="0.1052"/>
                  <dgm:constr type="w" for="ch" forName="dotArrow7" refType="userD"/>
                  <dgm:constr type="h" for="ch" forName="dotArrow7" refType="userD"/>
                  <dgm:constr type="l" for="ch" forName="parTx1" refType="w" fact="0.2115"/>
                  <dgm:constr type="t" for="ch" forName="parTx1" refType="h" fact="0.928"/>
                  <dgm:constr type="w" for="ch" forName="parTx1" refType="w" fact="0.3081"/>
                  <dgm:constr type="h" for="ch" forName="parTx1" refType="h" fact="0.0962"/>
                  <dgm:constr type="ctrX" for="ch" forName="picture1" refType="w" fact="0.1975"/>
                  <dgm:constr type="ctrY" for="ch" forName="picture1" refType="h" fact="0.9169"/>
                  <dgm:constr type="w" for="ch" forName="picture1" refType="w" fact="0.1429"/>
                  <dgm:constr type="h" for="ch" forName="picture1" refType="h" fact="0.1663"/>
                  <dgm:constr type="l" for="ch" forName="parTx2" refType="w" fact="0.4822"/>
                  <dgm:constr type="t" for="ch" forName="parTx2" refType="h" fact="0.8143"/>
                  <dgm:constr type="w" for="ch" forName="parTx2" refType="w" fact="0.3081"/>
                  <dgm:constr type="h" for="ch" forName="parTx2" refType="h" fact="0.0962"/>
                  <dgm:constr type="ctrX" for="ch" forName="picture2" refType="w" fact="0.4682"/>
                  <dgm:constr type="ctrY" for="ch" forName="picture2" refType="h" fact="0.8032"/>
                  <dgm:constr type="w" for="ch" forName="picture2" refType="w" fact="0.1429"/>
                  <dgm:constr type="h" for="ch" forName="picture2" refType="h" fact="0.1663"/>
                  <dgm:constr type="l" for="ch" forName="parTx3" refType="w" fact="0.629"/>
                  <dgm:constr type="t" for="ch" forName="parTx3" refType="h" fact="0.65"/>
                  <dgm:constr type="w" for="ch" forName="parTx3" refType="w" fact="0.3081"/>
                  <dgm:constr type="h" for="ch" forName="parTx3" refType="h" fact="0.0962"/>
                  <dgm:constr type="ctrX" for="ch" forName="picture3" refType="w" fact="0.615"/>
                  <dgm:constr type="ctrY" for="ch" forName="picture3" refType="h" fact="0.6389"/>
                  <dgm:constr type="w" for="ch" forName="picture3" refType="w" fact="0.1429"/>
                  <dgm:constr type="h" for="ch" forName="picture3" refType="h" fact="0.1663"/>
                  <dgm:constr type="l" for="ch" forName="parTx4" refType="w" fact="0.7057"/>
                  <dgm:constr type="t" for="ch" forName="parTx4" refType="h" fact="0.4388"/>
                  <dgm:constr type="w" for="ch" forName="parTx4" refType="w" fact="0.3081"/>
                  <dgm:constr type="h" for="ch" forName="parTx4" refType="h" fact="0.0962"/>
                  <dgm:constr type="ctrX" for="ch" forName="picture4" refType="w" fact="0.6917"/>
                  <dgm:constr type="ctrY" for="ch" forName="picture4" refType="h" fact="0.4277"/>
                  <dgm:constr type="w" for="ch" forName="picture4" refType="w" fact="0.1429"/>
                  <dgm:constr type="h" for="ch" forName="picture4" refType="h" fact="0.1663"/>
                  <dgm:constr type="l" for="ch" forName="parTx5" refType="w" fact="0.7484"/>
                  <dgm:constr type="t" for="ch" forName="parTx5" refType="h" fact="0.2238"/>
                  <dgm:constr type="w" for="ch" forName="parTx5" refType="w" fact="0.3081"/>
                  <dgm:constr type="h" for="ch" forName="parTx5" refType="h" fact="0.0962"/>
                  <dgm:constr type="ctrX" for="ch" forName="picture5" refType="w" fact="0.7344"/>
                  <dgm:constr type="ctrY" for="ch" forName="picture5" refType="h" fact="0.2127"/>
                  <dgm:constr type="w" for="ch" forName="picture5" refType="w" fact="0.1429"/>
                  <dgm:constr type="h" for="ch" forName="picture5" refType="h" fact="0.1663"/>
                </dgm:constrLst>
              </dgm:else>
            </dgm:choose>
          </dgm:if>
          <dgm:else name="Name48">
            <dgm:choose name="Name49">
              <dgm:if name="Name50" axis="des" func="maxDepth" op="gt" val="1">
                <dgm:alg type="composite">
                  <dgm:param type="ar" val="1.41"/>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primFontSz" for="ch" forName="desTx4" refType="primFontSz" refFor="ch" refForName="desTx1" op="equ"/>
                  <dgm:constr type="primFontSz" for="ch" forName="desTx5" refType="primFontSz" refFor="ch" refForName="desTx1" op="equ"/>
                  <dgm:constr type="userD" refType="w" fact="0.0118"/>
                  <dgm:constr type="ctrX" for="ch" forName="dot1" refType="w" fact="0.6737"/>
                  <dgm:constr type="ctrY" for="ch" forName="dot1" refType="h" fact="0.8674"/>
                  <dgm:constr type="w" for="ch" forName="dot1" refType="userD"/>
                  <dgm:constr type="h" for="ch" forName="dot1" refType="userD"/>
                  <dgm:constr type="ctrX" for="ch" forName="dot2" refType="w" fact="0.6999"/>
                  <dgm:constr type="ctrY" for="ch" forName="dot2" refType="h" fact="0.8824"/>
                  <dgm:constr type="w" for="ch" forName="dot2" refType="userD"/>
                  <dgm:constr type="h" for="ch" forName="dot2" refType="userD"/>
                  <dgm:constr type="ctrX" for="ch" forName="dot3" refType="w" fact="0.7267"/>
                  <dgm:constr type="ctrY" for="ch" forName="dot3" refType="h" fact="0.8948"/>
                  <dgm:constr type="w" for="ch" forName="dot3" refType="userD"/>
                  <dgm:constr type="h" for="ch" forName="dot3" refType="userD"/>
                  <dgm:constr type="ctrX" for="ch" forName="dot4" refType="w" fact="0.7538"/>
                  <dgm:constr type="ctrY" for="ch" forName="dot4" refType="h" fact="0.9044"/>
                  <dgm:constr type="w" for="ch" forName="dot4" refType="userD"/>
                  <dgm:constr type="h" for="ch" forName="dot4" refType="userD"/>
                  <dgm:constr type="ctrX" for="ch" forName="dot5" refType="w" fact="0.5309"/>
                  <dgm:constr type="ctrY" for="ch" forName="dot5" refType="h" fact="0.7222"/>
                  <dgm:constr type="w" for="ch" forName="dot5" refType="userD"/>
                  <dgm:constr type="h" for="ch" forName="dot5" refType="userD"/>
                  <dgm:constr type="ctrX" for="ch" forName="dot6" refType="w" fact="0.5516"/>
                  <dgm:constr type="ctrY" for="ch" forName="dot6" refType="h" fact="0.7518"/>
                  <dgm:constr type="w" for="ch" forName="dot6" refType="userD"/>
                  <dgm:constr type="h" for="ch" forName="dot6" refType="userD"/>
                  <dgm:constr type="ctrX" for="ch" forName="dot7" refType="w" fact="0.4451"/>
                  <dgm:constr type="ctrY" for="ch" forName="dot7" refType="h" fact="0.5422"/>
                  <dgm:constr type="w" for="ch" forName="dot7" refType="userD"/>
                  <dgm:constr type="h" for="ch" forName="dot7" refType="userD"/>
                  <dgm:constr type="ctrX" for="ch" forName="dot8" refType="w" fact="0.399"/>
                  <dgm:constr type="ctrY" for="ch" forName="dot8" refType="h" fact="0.3229"/>
                  <dgm:constr type="w" for="ch" forName="dot8" refType="userD"/>
                  <dgm:constr type="h" for="ch" forName="dot8" refType="userD"/>
                  <dgm:constr type="ctrX" for="ch" forName="dotArrow1" refType="w" fact="0.4221"/>
                  <dgm:constr type="ctrY" for="ch" forName="dotArrow1" refType="h" fact="0.0635"/>
                  <dgm:constr type="w" for="ch" forName="dotArrow1" refType="userD"/>
                  <dgm:constr type="h" for="ch" forName="dotArrow1" refType="userD"/>
                  <dgm:constr type="ctrX" for="ch" forName="dotArrow2" refType="w" fact="0.4049"/>
                  <dgm:constr type="ctrY" for="ch" forName="dotArrow2" refType="h" fact="0.0448"/>
                  <dgm:constr type="w" for="ch" forName="dotArrow2" refType="userD"/>
                  <dgm:constr type="h" for="ch" forName="dotArrow2" refType="userD"/>
                  <dgm:constr type="ctrX" for="ch" forName="dotArrow3" refType="w" fact="0.3877"/>
                  <dgm:constr type="ctrY" for="ch" forName="dotArrow3" refType="h" fact="0.026"/>
                  <dgm:constr type="w" for="ch" forName="dotArrow3" refType="userD"/>
                  <dgm:constr type="h" for="ch" forName="dotArrow3" refType="userD"/>
                  <dgm:constr type="ctrX" for="ch" forName="dotArrow4" refType="w" fact="0.3705"/>
                  <dgm:constr type="ctrY" for="ch" forName="dotArrow4" refType="h" fact="0.0448"/>
                  <dgm:constr type="w" for="ch" forName="dotArrow4" refType="userD"/>
                  <dgm:constr type="h" for="ch" forName="dotArrow4" refType="userD"/>
                  <dgm:constr type="ctrX" for="ch" forName="dotArrow5" refType="w" fact="0.3533"/>
                  <dgm:constr type="ctrY" for="ch" forName="dotArrow5" refType="h" fact="0.0635"/>
                  <dgm:constr type="w" for="ch" forName="dotArrow5" refType="userD"/>
                  <dgm:constr type="h" for="ch" forName="dotArrow5" refType="userD"/>
                  <dgm:constr type="ctrX" for="ch" forName="dotArrow6" refType="w" fact="0.3877"/>
                  <dgm:constr type="ctrY" for="ch" forName="dotArrow6" refType="h" fact="0.0656"/>
                  <dgm:constr type="w" for="ch" forName="dotArrow6" refType="userD"/>
                  <dgm:constr type="h" for="ch" forName="dotArrow6" refType="userD"/>
                  <dgm:constr type="ctrX" for="ch" forName="dotArrow7" refType="w" fact="0.3877"/>
                  <dgm:constr type="ctrY" for="ch" forName="dotArrow7" refType="h" fact="0.1052"/>
                  <dgm:constr type="w" for="ch" forName="dotArrow7" refType="userD"/>
                  <dgm:constr type="h" for="ch" forName="dotArrow7" refType="userD"/>
                  <dgm:constr type="r" for="ch" forName="parTx1" refType="w" fact="0.8254"/>
                  <dgm:constr type="t" for="ch" forName="parTx1" refType="h" fact="0.9304"/>
                  <dgm:constr type="w" for="ch" forName="parTx1" refType="w" fact="0.2544"/>
                  <dgm:constr type="h" for="ch" forName="parTx1" refType="h" fact="0.0962"/>
                  <dgm:constr type="ctrX" for="ch" forName="picture1" refType="w" fact="0.8369"/>
                  <dgm:constr type="ctrY" for="ch" forName="picture1" refType="h" fact="0.9169"/>
                  <dgm:constr type="w" for="ch" forName="picture1" refType="w" fact="0.118"/>
                  <dgm:constr type="h" for="ch" forName="picture1" refType="h" fact="0.1663"/>
                  <dgm:constr type="r" for="ch" forName="desTx1" refType="l" refFor="ch" refForName="parTx1"/>
                  <dgm:constr type="l" for="ch" forName="desTx1"/>
                  <dgm:constr type="t" for="ch" forName="desTx1" refType="t" refFor="ch" refForName="parTx1"/>
                  <dgm:constr type="h" for="ch" forName="desTx1" refType="h" refFor="ch" refForName="parTx1"/>
                  <dgm:constr type="r" for="ch" forName="parTx2" refType="w" fact="0.6018"/>
                  <dgm:constr type="t" for="ch" forName="parTx2" refType="h" fact="0.8167"/>
                  <dgm:constr type="w" for="ch" forName="parTx2" refType="w" fact="0.2544"/>
                  <dgm:constr type="h" for="ch" forName="parTx2" refType="h" fact="0.0962"/>
                  <dgm:constr type="ctrX" for="ch" forName="picture2" refType="w" fact="0.6134"/>
                  <dgm:constr type="ctrY" for="ch" forName="picture2" refType="h" fact="0.8032"/>
                  <dgm:constr type="w" for="ch" forName="picture2" refType="w" fact="0.118"/>
                  <dgm:constr type="h" for="ch" forName="picture2" refType="h" fact="0.1663"/>
                  <dgm:constr type="r" for="ch" forName="desTx2" refType="l" refFor="ch" refForName="parTx2"/>
                  <dgm:constr type="l" for="ch" forName="desTx2"/>
                  <dgm:constr type="t" for="ch" forName="desTx2" refType="t" refFor="ch" refForName="parTx2"/>
                  <dgm:constr type="h" for="ch" forName="desTx2" refType="h" refFor="ch" refForName="parTx2"/>
                  <dgm:constr type="r" for="ch" forName="parTx3" refType="w" fact="0.4806"/>
                  <dgm:constr type="t" for="ch" forName="parTx3" refType="h" fact="0.6524"/>
                  <dgm:constr type="w" for="ch" forName="parTx3" refType="w" fact="0.2544"/>
                  <dgm:constr type="h" for="ch" forName="parTx3" refType="h" fact="0.0962"/>
                  <dgm:constr type="ctrX" for="ch" forName="picture3" refType="w" fact="0.4922"/>
                  <dgm:constr type="ctrY" for="ch" forName="picture3" refType="h" fact="0.6389"/>
                  <dgm:constr type="w" for="ch" forName="picture3" refType="w" fact="0.118"/>
                  <dgm:constr type="h" for="ch" forName="picture3" refType="h" fact="0.1663"/>
                  <dgm:constr type="r" for="ch" forName="desTx3" refType="l" refFor="ch" refForName="parTx3"/>
                  <dgm:constr type="l" for="ch" forName="desTx3"/>
                  <dgm:constr type="t" for="ch" forName="desTx3" refType="t" refFor="ch" refForName="parTx3"/>
                  <dgm:constr type="h" for="ch" forName="desTx3" refType="h" refFor="ch" refForName="parTx3"/>
                  <dgm:constr type="r" for="ch" forName="parTx4" refType="w" fact="0.4173"/>
                  <dgm:constr type="t" for="ch" forName="parTx4" refType="h" fact="0.4412"/>
                  <dgm:constr type="w" for="ch" forName="parTx4" refType="w" fact="0.2544"/>
                  <dgm:constr type="h" for="ch" forName="parTx4" refType="h" fact="0.0962"/>
                  <dgm:constr type="ctrX" for="ch" forName="picture4" refType="w" fact="0.4288"/>
                  <dgm:constr type="ctrY" for="ch" forName="picture4" refType="h" fact="0.4277"/>
                  <dgm:constr type="w" for="ch" forName="picture4" refType="w" fact="0.118"/>
                  <dgm:constr type="h" for="ch" forName="picture4" refType="h" fact="0.1663"/>
                  <dgm:constr type="r" for="ch" forName="desTx4" refType="l" refFor="ch" refForName="parTx4"/>
                  <dgm:constr type="l" for="ch" forName="desTx4"/>
                  <dgm:constr type="t" for="ch" forName="desTx4" refType="t" refFor="ch" refForName="parTx4"/>
                  <dgm:constr type="h" for="ch" forName="desTx4" refType="h" refFor="ch" refForName="parTx4"/>
                  <dgm:constr type="r" for="ch" forName="parTx5" refType="w" fact="0.382"/>
                  <dgm:constr type="t" for="ch" forName="parTx5" refType="h" fact="0.2262"/>
                  <dgm:constr type="w" for="ch" forName="parTx5" refType="w" fact="0.2544"/>
                  <dgm:constr type="h" for="ch" forName="parTx5" refType="h" fact="0.0962"/>
                  <dgm:constr type="ctrX" for="ch" forName="picture5" refType="w" fact="0.3936"/>
                  <dgm:constr type="ctrY" for="ch" forName="picture5" refType="h" fact="0.2127"/>
                  <dgm:constr type="w" for="ch" forName="picture5" refType="w" fact="0.118"/>
                  <dgm:constr type="h" for="ch" forName="picture5" refType="h" fact="0.1663"/>
                  <dgm:constr type="r" for="ch" forName="desTx5" refType="l" refFor="ch" refForName="parTx5"/>
                  <dgm:constr type="l" for="ch" forName="desTx5"/>
                  <dgm:constr type="t" for="ch" forName="desTx5" refType="t" refFor="ch" refForName="parTx5"/>
                  <dgm:constr type="h" for="ch" forName="desTx5" refType="h" refFor="ch" refForName="parTx5"/>
                </dgm:constrLst>
              </dgm:if>
              <dgm:else name="Name51">
                <dgm:alg type="composite">
                  <dgm:param type="ar" val="1.1643"/>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userD" refType="w" fact="0.0143"/>
                  <dgm:constr type="ctrX" for="ch" forName="dot1" refType="w" fact="0.6049"/>
                  <dgm:constr type="ctrY" for="ch" forName="dot1" refType="h" fact="0.8674"/>
                  <dgm:constr type="w" for="ch" forName="dot1" refType="userD"/>
                  <dgm:constr type="h" for="ch" forName="dot1" refType="userD"/>
                  <dgm:constr type="ctrX" for="ch" forName="dot2" refType="w" fact="0.6366"/>
                  <dgm:constr type="ctrY" for="ch" forName="dot2" refType="h" fact="0.8824"/>
                  <dgm:constr type="w" for="ch" forName="dot2" refType="userD"/>
                  <dgm:constr type="h" for="ch" forName="dot2" refType="userD"/>
                  <dgm:constr type="ctrX" for="ch" forName="dot3" refType="w" fact="0.669"/>
                  <dgm:constr type="ctrY" for="ch" forName="dot3" refType="h" fact="0.8948"/>
                  <dgm:constr type="w" for="ch" forName="dot3" refType="userD"/>
                  <dgm:constr type="h" for="ch" forName="dot3" refType="userD"/>
                  <dgm:constr type="ctrX" for="ch" forName="dot4" refType="w" fact="0.7019"/>
                  <dgm:constr type="ctrY" for="ch" forName="dot4" refType="h" fact="0.9044"/>
                  <dgm:constr type="w" for="ch" forName="dot4" refType="userD"/>
                  <dgm:constr type="h" for="ch" forName="dot4" refType="userD"/>
                  <dgm:constr type="ctrX" for="ch" forName="dot5" refType="w" fact="0.4319"/>
                  <dgm:constr type="ctrY" for="ch" forName="dot5" refType="h" fact="0.7222"/>
                  <dgm:constr type="w" for="ch" forName="dot5" refType="userD"/>
                  <dgm:constr type="h" for="ch" forName="dot5" refType="userD"/>
                  <dgm:constr type="ctrX" for="ch" forName="dot6" refType="w" fact="0.457"/>
                  <dgm:constr type="ctrY" for="ch" forName="dot6" refType="h" fact="0.7518"/>
                  <dgm:constr type="w" for="ch" forName="dot6" refType="userD"/>
                  <dgm:constr type="h" for="ch" forName="dot6" refType="userD"/>
                  <dgm:constr type="ctrX" for="ch" forName="dot7" refType="w" fact="0.328"/>
                  <dgm:constr type="ctrY" for="ch" forName="dot7" refType="h" fact="0.5422"/>
                  <dgm:constr type="w" for="ch" forName="dot7" refType="userD"/>
                  <dgm:constr type="h" for="ch" forName="dot7" refType="userD"/>
                  <dgm:constr type="ctrX" for="ch" forName="dot8" refType="w" fact="0.2722"/>
                  <dgm:constr type="ctrY" for="ch" forName="dot8" refType="h" fact="0.3229"/>
                  <dgm:constr type="w" for="ch" forName="dot8" refType="userD"/>
                  <dgm:constr type="h" for="ch" forName="dot8" refType="userD"/>
                  <dgm:constr type="ctrX" for="ch" forName="dotArrow1" refType="w" fact="0.3001"/>
                  <dgm:constr type="ctrY" for="ch" forName="dotArrow1" refType="h" fact="0.0635"/>
                  <dgm:constr type="w" for="ch" forName="dotArrow1" refType="userD"/>
                  <dgm:constr type="h" for="ch" forName="dotArrow1" refType="userD"/>
                  <dgm:constr type="ctrX" for="ch" forName="dotArrow2" refType="w" fact="0.2793"/>
                  <dgm:constr type="ctrY" for="ch" forName="dotArrow2" refType="h" fact="0.0448"/>
                  <dgm:constr type="w" for="ch" forName="dotArrow2" refType="userD"/>
                  <dgm:constr type="h" for="ch" forName="dotArrow2" refType="userD"/>
                  <dgm:constr type="ctrX" for="ch" forName="dotArrow3" refType="w" fact="0.2585"/>
                  <dgm:constr type="ctrY" for="ch" forName="dotArrow3" refType="h" fact="0.026"/>
                  <dgm:constr type="w" for="ch" forName="dotArrow3" refType="userD"/>
                  <dgm:constr type="h" for="ch" forName="dotArrow3" refType="userD"/>
                  <dgm:constr type="ctrX" for="ch" forName="dotArrow4" refType="w" fact="0.2376"/>
                  <dgm:constr type="ctrY" for="ch" forName="dotArrow4" refType="h" fact="0.0448"/>
                  <dgm:constr type="w" for="ch" forName="dotArrow4" refType="userD"/>
                  <dgm:constr type="h" for="ch" forName="dotArrow4" refType="userD"/>
                  <dgm:constr type="ctrX" for="ch" forName="dotArrow5" refType="w" fact="0.2168"/>
                  <dgm:constr type="ctrY" for="ch" forName="dotArrow5" refType="h" fact="0.0635"/>
                  <dgm:constr type="w" for="ch" forName="dotArrow5" refType="userD"/>
                  <dgm:constr type="h" for="ch" forName="dotArrow5" refType="userD"/>
                  <dgm:constr type="ctrX" for="ch" forName="dotArrow6" refType="w" fact="0.2585"/>
                  <dgm:constr type="ctrY" for="ch" forName="dotArrow6" refType="h" fact="0.0656"/>
                  <dgm:constr type="w" for="ch" forName="dotArrow6" refType="userD"/>
                  <dgm:constr type="h" for="ch" forName="dotArrow6" refType="userD"/>
                  <dgm:constr type="ctrX" for="ch" forName="dotArrow7" refType="w" fact="0.2585"/>
                  <dgm:constr type="ctrY" for="ch" forName="dotArrow7" refType="h" fact="0.1052"/>
                  <dgm:constr type="w" for="ch" forName="dotArrow7" refType="userD"/>
                  <dgm:constr type="h" for="ch" forName="dotArrow7" refType="userD"/>
                  <dgm:constr type="r" for="ch" forName="parTx1" refType="w" fact="0.7885"/>
                  <dgm:constr type="t" for="ch" forName="parTx1" refType="h" fact="0.928"/>
                  <dgm:constr type="w" for="ch" forName="parTx1" refType="w" fact="0.3081"/>
                  <dgm:constr type="h" for="ch" forName="parTx1" refType="h" fact="0.0962"/>
                  <dgm:constr type="ctrX" for="ch" forName="picture1" refType="w" fact="0.8025"/>
                  <dgm:constr type="ctrY" for="ch" forName="picture1" refType="h" fact="0.9169"/>
                  <dgm:constr type="w" for="ch" forName="picture1" refType="w" fact="0.1429"/>
                  <dgm:constr type="h" for="ch" forName="picture1" refType="h" fact="0.1663"/>
                  <dgm:constr type="r" for="ch" forName="parTx2" refType="w" fact="0.5178"/>
                  <dgm:constr type="t" for="ch" forName="parTx2" refType="h" fact="0.8143"/>
                  <dgm:constr type="w" for="ch" forName="parTx2" refType="w" fact="0.3081"/>
                  <dgm:constr type="h" for="ch" forName="parTx2" refType="h" fact="0.0962"/>
                  <dgm:constr type="ctrX" for="ch" forName="picture2" refType="w" fact="0.5318"/>
                  <dgm:constr type="ctrY" for="ch" forName="picture2" refType="h" fact="0.8032"/>
                  <dgm:constr type="w" for="ch" forName="picture2" refType="w" fact="0.1429"/>
                  <dgm:constr type="h" for="ch" forName="picture2" refType="h" fact="0.1663"/>
                  <dgm:constr type="r" for="ch" forName="parTx3" refType="w" fact="0.371"/>
                  <dgm:constr type="t" for="ch" forName="parTx3" refType="h" fact="0.65"/>
                  <dgm:constr type="w" for="ch" forName="parTx3" refType="w" fact="0.3081"/>
                  <dgm:constr type="h" for="ch" forName="parTx3" refType="h" fact="0.0962"/>
                  <dgm:constr type="ctrX" for="ch" forName="picture3" refType="w" fact="0.385"/>
                  <dgm:constr type="ctrY" for="ch" forName="picture3" refType="h" fact="0.6389"/>
                  <dgm:constr type="w" for="ch" forName="picture3" refType="w" fact="0.1429"/>
                  <dgm:constr type="h" for="ch" forName="picture3" refType="h" fact="0.1663"/>
                  <dgm:constr type="r" for="ch" forName="parTx4" refType="w" fact="0.2943"/>
                  <dgm:constr type="t" for="ch" forName="parTx4" refType="h" fact="0.4388"/>
                  <dgm:constr type="w" for="ch" forName="parTx4" refType="w" fact="0.3081"/>
                  <dgm:constr type="h" for="ch" forName="parTx4" refType="h" fact="0.0962"/>
                  <dgm:constr type="ctrX" for="ch" forName="picture4" refType="w" fact="0.3083"/>
                  <dgm:constr type="ctrY" for="ch" forName="picture4" refType="h" fact="0.4277"/>
                  <dgm:constr type="w" for="ch" forName="picture4" refType="w" fact="0.1429"/>
                  <dgm:constr type="h" for="ch" forName="picture4" refType="h" fact="0.1663"/>
                  <dgm:constr type="r" for="ch" forName="parTx5" refType="w" fact="0.2516"/>
                  <dgm:constr type="t" for="ch" forName="parTx5" refType="h" fact="0.2238"/>
                  <dgm:constr type="w" for="ch" forName="parTx5" refType="w" fact="0.3081"/>
                  <dgm:constr type="h" for="ch" forName="parTx5" refType="h" fact="0.0962"/>
                  <dgm:constr type="ctrX" for="ch" forName="picture5" refType="w" fact="0.2656"/>
                  <dgm:constr type="ctrY" for="ch" forName="picture5" refType="h" fact="0.2127"/>
                  <dgm:constr type="w" for="ch" forName="picture5" refType="w" fact="0.1429"/>
                  <dgm:constr type="h" for="ch" forName="picture5" refType="h" fact="0.1663"/>
                </dgm:constrLst>
              </dgm:else>
            </dgm:choose>
          </dgm:else>
        </dgm:choose>
      </dgm:if>
      <dgm:if name="Name52" axis="ch" ptType="node" func="cnt" op="equ" val="6">
        <dgm:choose name="Name53">
          <dgm:if name="Name54" func="var" arg="dir" op="equ" val="norm">
            <dgm:choose name="Name55">
              <dgm:if name="Name56" axis="des" func="maxDepth" op="gt" val="1">
                <dgm:alg type="composite">
                  <dgm:param type="ar" val="1.33"/>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parTx6"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primFontSz" for="ch" forName="desTx4" refType="primFontSz" refFor="ch" refForName="desTx1" op="equ"/>
                  <dgm:constr type="primFontSz" for="ch" forName="desTx5" refType="primFontSz" refFor="ch" refForName="desTx1" op="equ"/>
                  <dgm:constr type="primFontSz" for="ch" forName="desTx6" refType="primFontSz" refFor="ch" refForName="desTx1" op="equ"/>
                  <dgm:constr type="userD" refType="w" fact="0.0105"/>
                  <dgm:constr type="ctrX" for="ch" forName="dot1" refType="w" fact="0.3608"/>
                  <dgm:constr type="ctrY" for="ch" forName="dot1" refType="h" fact="0.8839"/>
                  <dgm:constr type="w" for="ch" forName="dot1" refType="userD"/>
                  <dgm:constr type="h" for="ch" forName="dot1" refType="userD"/>
                  <dgm:constr type="ctrX" for="ch" forName="dot2" refType="w" fact="0.3384"/>
                  <dgm:constr type="ctrY" for="ch" forName="dot2" refType="h" fact="0.8967"/>
                  <dgm:constr type="w" for="ch" forName="dot2" refType="userD"/>
                  <dgm:constr type="h" for="ch" forName="dot2" refType="userD"/>
                  <dgm:constr type="ctrX" for="ch" forName="dot3" refType="w" fact="0.3155"/>
                  <dgm:constr type="ctrY" for="ch" forName="dot3" refType="h" fact="0.9076"/>
                  <dgm:constr type="w" for="ch" forName="dot3" refType="userD"/>
                  <dgm:constr type="h" for="ch" forName="dot3" refType="userD"/>
                  <dgm:constr type="ctrX" for="ch" forName="dot4" refType="w" fact="0.2923"/>
                  <dgm:constr type="ctrY" for="ch" forName="dot4" refType="h" fact="0.9165"/>
                  <dgm:constr type="w" for="ch" forName="dot4" refType="userD"/>
                  <dgm:constr type="h" for="ch" forName="dot4" refType="userD"/>
                  <dgm:constr type="ctrX" for="ch" forName="dot5" refType="w" fact="0.2688"/>
                  <dgm:constr type="ctrY" for="ch" forName="dot5" refType="h" fact="0.9234"/>
                  <dgm:constr type="w" for="ch" forName="dot5" refType="userD"/>
                  <dgm:constr type="h" for="ch" forName="dot5" refType="userD"/>
                  <dgm:constr type="ctrX" for="ch" forName="dot6" refType="w" fact="0.4883"/>
                  <dgm:constr type="ctrY" for="ch" forName="dot6" refType="h" fact="0.764"/>
                  <dgm:constr type="w" for="ch" forName="dot6" refType="userD"/>
                  <dgm:constr type="h" for="ch" forName="dot6" refType="userD"/>
                  <dgm:constr type="ctrX" for="ch" forName="dot7" refType="w" fact="0.4695"/>
                  <dgm:constr type="ctrY" for="ch" forName="dot7" refType="h" fact="0.7878"/>
                  <dgm:constr type="w" for="ch" forName="dot7" refType="userD"/>
                  <dgm:constr type="h" for="ch" forName="dot7" refType="userD"/>
                  <dgm:constr type="ctrX" for="ch" forName="dot8" refType="w" fact="0.5696"/>
                  <dgm:constr type="ctrY" for="ch" forName="dot8" refType="h" fact="0.6227"/>
                  <dgm:constr type="w" for="ch" forName="dot8" refType="userD"/>
                  <dgm:constr type="h" for="ch" forName="dot8" refType="userD"/>
                  <dgm:constr type="ctrX" for="ch" forName="dot9" refType="w" fact="0.6247"/>
                  <dgm:constr type="ctrY" for="ch" forName="dot9" refType="h" fact="0.4556"/>
                  <dgm:constr type="w" for="ch" forName="dot9" refType="userD"/>
                  <dgm:constr type="h" for="ch" forName="dot9" refType="userD"/>
                  <dgm:constr type="ctrX" for="ch" forName="dot10" refType="w" fact="0.6509"/>
                  <dgm:constr type="ctrY" for="ch" forName="dot10" refType="h" fact="0.2816"/>
                  <dgm:constr type="w" for="ch" forName="dot10" refType="userD"/>
                  <dgm:constr type="h" for="ch" forName="dot10" refType="userD"/>
                  <dgm:constr type="ctrX" for="ch" forName="dotArrow1" refType="w" fact="0.6281"/>
                  <dgm:constr type="ctrY" for="ch" forName="dotArrow1" refType="h" fact="0.0748"/>
                  <dgm:constr type="w" for="ch" forName="dotArrow1" refType="userD"/>
                  <dgm:constr type="h" for="ch" forName="dotArrow1" refType="userD"/>
                  <dgm:constr type="ctrX" for="ch" forName="dotArrow2" refType="w" fact="0.6437"/>
                  <dgm:constr type="ctrY" for="ch" forName="dotArrow2" refType="h" fact="0.0581"/>
                  <dgm:constr type="w" for="ch" forName="dotArrow2" refType="userD"/>
                  <dgm:constr type="h" for="ch" forName="dotArrow2" refType="userD"/>
                  <dgm:constr type="ctrX" for="ch" forName="dotArrow3" refType="w" fact="0.6593"/>
                  <dgm:constr type="ctrY" for="ch" forName="dotArrow3" refType="h" fact="0.0414"/>
                  <dgm:constr type="w" for="ch" forName="dotArrow3" refType="userD"/>
                  <dgm:constr type="h" for="ch" forName="dotArrow3" refType="userD"/>
                  <dgm:constr type="ctrX" for="ch" forName="dotArrow4" refType="w" fact="0.675"/>
                  <dgm:constr type="ctrY" for="ch" forName="dotArrow4" refType="h" fact="0.0581"/>
                  <dgm:constr type="w" for="ch" forName="dotArrow4" refType="userD"/>
                  <dgm:constr type="h" for="ch" forName="dotArrow4" refType="userD"/>
                  <dgm:constr type="ctrX" for="ch" forName="dotArrow5" refType="w" fact="0.6906"/>
                  <dgm:constr type="ctrY" for="ch" forName="dotArrow5" refType="h" fact="0.0748"/>
                  <dgm:constr type="w" for="ch" forName="dotArrow5" refType="userD"/>
                  <dgm:constr type="h" for="ch" forName="dotArrow5" refType="userD"/>
                  <dgm:constr type="ctrX" for="ch" forName="dotArrow6" refType="w" fact="0.6593"/>
                  <dgm:constr type="ctrY" for="ch" forName="dotArrow6" refType="h" fact="0.0766"/>
                  <dgm:constr type="w" for="ch" forName="dotArrow6" refType="userD"/>
                  <dgm:constr type="h" for="ch" forName="dotArrow6" refType="userD"/>
                  <dgm:constr type="ctrX" for="ch" forName="dotArrow7" refType="w" fact="0.6593"/>
                  <dgm:constr type="ctrY" for="ch" forName="dotArrow7" refType="h" fact="0.1118"/>
                  <dgm:constr type="w" for="ch" forName="dotArrow7" refType="userD"/>
                  <dgm:constr type="h" for="ch" forName="dotArrow7" refType="userD"/>
                  <dgm:constr type="l" for="ch" forName="parTx1" refType="w" fact="0.2091"/>
                  <dgm:constr type="t" for="ch" forName="parTx1" refType="h" fact="0.9433"/>
                  <dgm:constr type="w" for="ch" forName="parTx1" refType="w" fact="0.2275"/>
                  <dgm:constr type="h" for="ch" forName="parTx1" refType="h" fact="0.0811"/>
                  <dgm:constr type="ctrX" for="ch" forName="picture1" refType="w" fact="0.1988"/>
                  <dgm:constr type="ctrY" for="ch" forName="picture1" refType="h" fact="0.9322"/>
                  <dgm:constr type="w" for="ch" forName="picture1" refType="w" fact="0.1055"/>
                  <dgm:constr type="h" for="ch" forName="picture1" refType="h" fact="0.1403"/>
                  <dgm:constr type="l" for="ch" forName="desTx1" refType="r" refFor="ch" refForName="parTx1"/>
                  <dgm:constr type="r" for="ch" forName="desTx1" refType="w"/>
                  <dgm:constr type="t" for="ch" forName="desTx1" refType="t" refFor="ch" refForName="parTx1"/>
                  <dgm:constr type="h" for="ch" forName="desTx1" refType="h" refFor="ch" refForName="parTx1"/>
                  <dgm:constr type="l" for="ch" forName="parTx2" refType="w" fact="0.4273"/>
                  <dgm:constr type="t" for="ch" forName="parTx2" refType="h" fact="0.8468"/>
                  <dgm:constr type="w" for="ch" forName="parTx2" refType="w" fact="0.2275"/>
                  <dgm:constr type="h" for="ch" forName="parTx2" refType="h" fact="0.0811"/>
                  <dgm:constr type="ctrX" for="ch" forName="picture2" refType="w" fact="0.4169"/>
                  <dgm:constr type="ctrY" for="ch" forName="picture2" refType="h" fact="0.8357"/>
                  <dgm:constr type="w" for="ch" forName="picture2" refType="w" fact="0.1055"/>
                  <dgm:constr type="h" for="ch" forName="picture2" refType="h" fact="0.1403"/>
                  <dgm:constr type="l" for="ch" forName="desTx2" refType="r" refFor="ch" refForName="parTx2"/>
                  <dgm:constr type="r" for="ch" forName="desTx2" refType="w"/>
                  <dgm:constr type="t" for="ch" forName="desTx2" refType="t" refFor="ch" refForName="parTx2"/>
                  <dgm:constr type="h" for="ch" forName="desTx2" refType="h" refFor="ch" refForName="parTx2"/>
                  <dgm:constr type="l" for="ch" forName="parTx3" refType="w" fact="0.5349"/>
                  <dgm:constr type="t" for="ch" forName="parTx3" refType="h" fact="0.7023"/>
                  <dgm:constr type="w" for="ch" forName="parTx3" refType="w" fact="0.2275"/>
                  <dgm:constr type="h" for="ch" forName="parTx3" refType="h" fact="0.0811"/>
                  <dgm:constr type="ctrX" for="ch" forName="picture3" refType="w" fact="0.5245"/>
                  <dgm:constr type="ctrY" for="ch" forName="picture3" refType="h" fact="0.6912"/>
                  <dgm:constr type="w" for="ch" forName="picture3" refType="w" fact="0.1055"/>
                  <dgm:constr type="h" for="ch" forName="picture3" refType="h" fact="0.1403"/>
                  <dgm:constr type="l" for="ch" forName="desTx3" refType="r" refFor="ch" refForName="parTx3"/>
                  <dgm:constr type="r" for="ch" forName="desTx3" refType="w"/>
                  <dgm:constr type="t" for="ch" forName="desTx3" refType="t" refFor="ch" refForName="parTx3"/>
                  <dgm:constr type="h" for="ch" forName="desTx3" refType="h" refFor="ch" refForName="parTx3"/>
                  <dgm:constr type="l" for="ch" forName="parTx4" refType="w" fact="0.5998"/>
                  <dgm:constr type="t" for="ch" forName="parTx4" refType="h" fact="0.5441"/>
                  <dgm:constr type="w" for="ch" forName="parTx4" refType="w" fact="0.2275"/>
                  <dgm:constr type="h" for="ch" forName="parTx4" refType="h" fact="0.0811"/>
                  <dgm:constr type="ctrX" for="ch" forName="picture4" refType="w" fact="0.5894"/>
                  <dgm:constr type="ctrY" for="ch" forName="picture4" refType="h" fact="0.533"/>
                  <dgm:constr type="w" for="ch" forName="picture4" refType="w" fact="0.1055"/>
                  <dgm:constr type="h" for="ch" forName="picture4" refType="h" fact="0.1403"/>
                  <dgm:constr type="l" for="ch" forName="desTx4" refType="r" refFor="ch" refForName="parTx4"/>
                  <dgm:constr type="r" for="ch" forName="desTx4" refType="w"/>
                  <dgm:constr type="t" for="ch" forName="desTx4" refType="t" refFor="ch" refForName="parTx4"/>
                  <dgm:constr type="h" for="ch" forName="desTx4" refType="h" refFor="ch" refForName="parTx4"/>
                  <dgm:constr type="l" for="ch" forName="parTx5" refType="w" fact="0.6416"/>
                  <dgm:constr type="t" for="ch" forName="parTx5" refType="h" fact="0.3737"/>
                  <dgm:constr type="w" for="ch" forName="parTx5" refType="w" fact="0.2275"/>
                  <dgm:constr type="h" for="ch" forName="parTx5" refType="h" fact="0.0811"/>
                  <dgm:constr type="ctrX" for="ch" forName="picture5" refType="w" fact="0.6313"/>
                  <dgm:constr type="ctrY" for="ch" forName="picture5" refType="h" fact="0.3626"/>
                  <dgm:constr type="w" for="ch" forName="picture5" refType="w" fact="0.1055"/>
                  <dgm:constr type="h" for="ch" forName="picture5" refType="h" fact="0.1403"/>
                  <dgm:constr type="l" for="ch" forName="desTx5" refType="r" refFor="ch" refForName="parTx5"/>
                  <dgm:constr type="r" for="ch" forName="desTx5" refType="w"/>
                  <dgm:constr type="t" for="ch" forName="desTx5" refType="t" refFor="ch" refForName="parTx5"/>
                  <dgm:constr type="h" for="ch" forName="desTx5" refType="h" refFor="ch" refForName="parTx5"/>
                  <dgm:constr type="l" for="ch" forName="parTx6" refType="w" fact="0.6644"/>
                  <dgm:constr type="t" for="ch" forName="parTx6" refType="h" fact="0.2061"/>
                  <dgm:constr type="w" for="ch" forName="parTx6" refType="w" fact="0.2275"/>
                  <dgm:constr type="h" for="ch" forName="parTx6" refType="h" fact="0.0811"/>
                  <dgm:constr type="ctrX" for="ch" forName="picture6" refType="w" fact="0.6541"/>
                  <dgm:constr type="ctrY" for="ch" forName="picture6" refType="h" fact="0.195"/>
                  <dgm:constr type="w" for="ch" forName="picture6" refType="w" fact="0.1055"/>
                  <dgm:constr type="h" for="ch" forName="picture6" refType="h" fact="0.1403"/>
                  <dgm:constr type="l" for="ch" forName="desTx6" refType="r" refFor="ch" refForName="parTx6"/>
                  <dgm:constr type="r" for="ch" forName="desTx6" refType="w"/>
                  <dgm:constr type="t" for="ch" forName="desTx6" refType="t" refFor="ch" refForName="parTx6"/>
                  <dgm:constr type="h" for="ch" forName="desTx6" refType="h" refFor="ch" refForName="parTx6"/>
                </dgm:constrLst>
              </dgm:if>
              <dgm:else name="Name57">
                <dgm:alg type="composite">
                  <dgm:param type="ar" val="1.1223"/>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parTx6" refType="primFontSz" refFor="ch" refForName="parTx1" op="equ"/>
                  <dgm:constr type="userD" refType="w" fact="0.0125"/>
                  <dgm:constr type="ctrX" for="ch" forName="dot1" refType="w" fact="0.4276"/>
                  <dgm:constr type="ctrY" for="ch" forName="dot1" refType="h" fact="0.8839"/>
                  <dgm:constr type="w" for="ch" forName="dot1" refType="userD"/>
                  <dgm:constr type="h" for="ch" forName="dot1" refType="userD"/>
                  <dgm:constr type="ctrX" for="ch" forName="dot2" refType="w" fact="0.401"/>
                  <dgm:constr type="ctrY" for="ch" forName="dot2" refType="h" fact="0.8967"/>
                  <dgm:constr type="w" for="ch" forName="dot2" refType="userD"/>
                  <dgm:constr type="h" for="ch" forName="dot2" refType="userD"/>
                  <dgm:constr type="ctrX" for="ch" forName="dot3" refType="w" fact="0.3739"/>
                  <dgm:constr type="ctrY" for="ch" forName="dot3" refType="h" fact="0.9076"/>
                  <dgm:constr type="w" for="ch" forName="dot3" refType="userD"/>
                  <dgm:constr type="h" for="ch" forName="dot3" refType="userD"/>
                  <dgm:constr type="ctrX" for="ch" forName="dot4" refType="w" fact="0.3464"/>
                  <dgm:constr type="ctrY" for="ch" forName="dot4" refType="h" fact="0.9165"/>
                  <dgm:constr type="w" for="ch" forName="dot4" refType="userD"/>
                  <dgm:constr type="h" for="ch" forName="dot4" refType="userD"/>
                  <dgm:constr type="ctrX" for="ch" forName="dot5" refType="w" fact="0.3186"/>
                  <dgm:constr type="ctrY" for="ch" forName="dot5" refType="h" fact="0.9234"/>
                  <dgm:constr type="w" for="ch" forName="dot5" refType="userD"/>
                  <dgm:constr type="h" for="ch" forName="dot5" refType="userD"/>
                  <dgm:constr type="ctrX" for="ch" forName="dot6" refType="w" fact="0.5786"/>
                  <dgm:constr type="ctrY" for="ch" forName="dot6" refType="h" fact="0.764"/>
                  <dgm:constr type="w" for="ch" forName="dot6" refType="userD"/>
                  <dgm:constr type="h" for="ch" forName="dot6" refType="userD"/>
                  <dgm:constr type="ctrX" for="ch" forName="dot7" refType="w" fact="0.5564"/>
                  <dgm:constr type="ctrY" for="ch" forName="dot7" refType="h" fact="0.7878"/>
                  <dgm:constr type="w" for="ch" forName="dot7" refType="userD"/>
                  <dgm:constr type="h" for="ch" forName="dot7" refType="userD"/>
                  <dgm:constr type="ctrX" for="ch" forName="dot8" refType="w" fact="0.675"/>
                  <dgm:constr type="ctrY" for="ch" forName="dot8" refType="h" fact="0.6227"/>
                  <dgm:constr type="w" for="ch" forName="dot8" refType="userD"/>
                  <dgm:constr type="h" for="ch" forName="dot8" refType="userD"/>
                  <dgm:constr type="ctrX" for="ch" forName="dot9" refType="w" fact="0.7403"/>
                  <dgm:constr type="ctrY" for="ch" forName="dot9" refType="h" fact="0.4556"/>
                  <dgm:constr type="w" for="ch" forName="dot9" refType="userD"/>
                  <dgm:constr type="h" for="ch" forName="dot9" refType="userD"/>
                  <dgm:constr type="ctrX" for="ch" forName="dot10" refType="w" fact="0.7714"/>
                  <dgm:constr type="ctrY" for="ch" forName="dot10" refType="h" fact="0.2816"/>
                  <dgm:constr type="w" for="ch" forName="dot10" refType="userD"/>
                  <dgm:constr type="h" for="ch" forName="dot10" refType="userD"/>
                  <dgm:constr type="ctrX" for="ch" forName="dotArrow1" refType="w" fact="0.7443"/>
                  <dgm:constr type="ctrY" for="ch" forName="dotArrow1" refType="h" fact="0.0748"/>
                  <dgm:constr type="w" for="ch" forName="dotArrow1" refType="userD"/>
                  <dgm:constr type="h" for="ch" forName="dotArrow1" refType="userD"/>
                  <dgm:constr type="ctrX" for="ch" forName="dotArrow2" refType="w" fact="0.7628"/>
                  <dgm:constr type="ctrY" for="ch" forName="dotArrow2" refType="h" fact="0.0581"/>
                  <dgm:constr type="w" for="ch" forName="dotArrow2" refType="userD"/>
                  <dgm:constr type="h" for="ch" forName="dotArrow2" refType="userD"/>
                  <dgm:constr type="ctrX" for="ch" forName="dotArrow3" refType="w" fact="0.7814"/>
                  <dgm:constr type="ctrY" for="ch" forName="dotArrow3" refType="h" fact="0.0414"/>
                  <dgm:constr type="w" for="ch" forName="dotArrow3" refType="userD"/>
                  <dgm:constr type="h" for="ch" forName="dotArrow3" refType="userD"/>
                  <dgm:constr type="ctrX" for="ch" forName="dotArrow4" refType="w" fact="0.7999"/>
                  <dgm:constr type="ctrY" for="ch" forName="dotArrow4" refType="h" fact="0.0581"/>
                  <dgm:constr type="w" for="ch" forName="dotArrow4" refType="userD"/>
                  <dgm:constr type="h" for="ch" forName="dotArrow4" refType="userD"/>
                  <dgm:constr type="ctrX" for="ch" forName="dotArrow5" refType="w" fact="0.8184"/>
                  <dgm:constr type="ctrY" for="ch" forName="dotArrow5" refType="h" fact="0.0748"/>
                  <dgm:constr type="w" for="ch" forName="dotArrow5" refType="userD"/>
                  <dgm:constr type="h" for="ch" forName="dotArrow5" refType="userD"/>
                  <dgm:constr type="ctrX" for="ch" forName="dotArrow6" refType="w" fact="0.7814"/>
                  <dgm:constr type="ctrY" for="ch" forName="dotArrow6" refType="h" fact="0.0766"/>
                  <dgm:constr type="w" for="ch" forName="dotArrow6" refType="userD"/>
                  <dgm:constr type="h" for="ch" forName="dotArrow6" refType="userD"/>
                  <dgm:constr type="ctrX" for="ch" forName="dotArrow7" refType="w" fact="0.7814"/>
                  <dgm:constr type="ctrY" for="ch" forName="dotArrow7" refType="h" fact="0.1118"/>
                  <dgm:constr type="w" for="ch" forName="dotArrow7" refType="userD"/>
                  <dgm:constr type="h" for="ch" forName="dotArrow7" refType="userD"/>
                  <dgm:constr type="l" for="ch" forName="parTx1" refType="w" fact="0.2479"/>
                  <dgm:constr type="t" for="ch" forName="parTx1" refType="h" fact="0.9416"/>
                  <dgm:constr type="w" for="ch" forName="parTx1" refType="w" fact="0.2696"/>
                  <dgm:constr type="h" for="ch" forName="parTx1" refType="h" fact="0.0811"/>
                  <dgm:constr type="ctrX" for="ch" forName="picture1" refType="w" fact="0.2356"/>
                  <dgm:constr type="ctrY" for="ch" forName="picture1" refType="h" fact="0.9322"/>
                  <dgm:constr type="w" for="ch" forName="picture1" refType="w" fact="0.125"/>
                  <dgm:constr type="h" for="ch" forName="picture1" refType="h" fact="0.1403"/>
                  <dgm:constr type="l" for="ch" forName="parTx2" refType="w" fact="0.5064"/>
                  <dgm:constr type="t" for="ch" forName="parTx2" refType="h" fact="0.8451"/>
                  <dgm:constr type="w" for="ch" forName="parTx2" refType="w" fact="0.2696"/>
                  <dgm:constr type="h" for="ch" forName="parTx2" refType="h" fact="0.0811"/>
                  <dgm:constr type="ctrX" for="ch" forName="picture2" refType="w" fact="0.4941"/>
                  <dgm:constr type="ctrY" for="ch" forName="picture2" refType="h" fact="0.8357"/>
                  <dgm:constr type="w" for="ch" forName="picture2" refType="w" fact="0.125"/>
                  <dgm:constr type="h" for="ch" forName="picture2" refType="h" fact="0.1403"/>
                  <dgm:constr type="l" for="ch" forName="parTx3" refType="w" fact="0.6339"/>
                  <dgm:constr type="t" for="ch" forName="parTx3" refType="h" fact="0.7006"/>
                  <dgm:constr type="w" for="ch" forName="parTx3" refType="w" fact="0.2696"/>
                  <dgm:constr type="h" for="ch" forName="parTx3" refType="h" fact="0.0811"/>
                  <dgm:constr type="ctrX" for="ch" forName="picture3" refType="w" fact="0.6216"/>
                  <dgm:constr type="ctrY" for="ch" forName="picture3" refType="h" fact="0.6912"/>
                  <dgm:constr type="w" for="ch" forName="picture3" refType="w" fact="0.125"/>
                  <dgm:constr type="h" for="ch" forName="picture3" refType="h" fact="0.1403"/>
                  <dgm:constr type="l" for="ch" forName="parTx4" refType="w" fact="0.7108"/>
                  <dgm:constr type="t" for="ch" forName="parTx4" refType="h" fact="0.5424"/>
                  <dgm:constr type="w" for="ch" forName="parTx4" refType="w" fact="0.2696"/>
                  <dgm:constr type="h" for="ch" forName="parTx4" refType="h" fact="0.0811"/>
                  <dgm:constr type="ctrX" for="ch" forName="picture4" refType="w" fact="0.6985"/>
                  <dgm:constr type="ctrY" for="ch" forName="picture4" refType="h" fact="0.533"/>
                  <dgm:constr type="w" for="ch" forName="picture4" refType="w" fact="0.125"/>
                  <dgm:constr type="h" for="ch" forName="picture4" refType="h" fact="0.1403"/>
                  <dgm:constr type="l" for="ch" forName="parTx5" refType="w" fact="0.7604"/>
                  <dgm:constr type="t" for="ch" forName="parTx5" refType="h" fact="0.372"/>
                  <dgm:constr type="w" for="ch" forName="parTx5" refType="w" fact="0.2696"/>
                  <dgm:constr type="h" for="ch" forName="parTx5" refType="h" fact="0.0811"/>
                  <dgm:constr type="ctrX" for="ch" forName="picture5" refType="w" fact="0.7481"/>
                  <dgm:constr type="ctrY" for="ch" forName="picture5" refType="h" fact="0.3626"/>
                  <dgm:constr type="w" for="ch" forName="picture5" refType="w" fact="0.125"/>
                  <dgm:constr type="h" for="ch" forName="picture5" refType="h" fact="0.1403"/>
                  <dgm:constr type="l" for="ch" forName="parTx6" refType="w" fact="0.7874"/>
                  <dgm:constr type="t" for="ch" forName="parTx6" refType="h" fact="0.2044"/>
                  <dgm:constr type="w" for="ch" forName="parTx6" refType="w" fact="0.2696"/>
                  <dgm:constr type="h" for="ch" forName="parTx6" refType="h" fact="0.0811"/>
                  <dgm:constr type="ctrX" for="ch" forName="picture6" refType="w" fact="0.7751"/>
                  <dgm:constr type="ctrY" for="ch" forName="picture6" refType="h" fact="0.195"/>
                  <dgm:constr type="w" for="ch" forName="picture6" refType="w" fact="0.125"/>
                  <dgm:constr type="h" for="ch" forName="picture6" refType="h" fact="0.1403"/>
                </dgm:constrLst>
              </dgm:else>
            </dgm:choose>
          </dgm:if>
          <dgm:else name="Name58">
            <dgm:choose name="Name59">
              <dgm:if name="Name60" axis="des" func="maxDepth" op="gt" val="1">
                <dgm:alg type="composite">
                  <dgm:param type="ar" val="1.33"/>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parTx6"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primFontSz" for="ch" forName="desTx4" refType="primFontSz" refFor="ch" refForName="desTx1" op="equ"/>
                  <dgm:constr type="primFontSz" for="ch" forName="desTx5" refType="primFontSz" refFor="ch" refForName="desTx1" op="equ"/>
                  <dgm:constr type="primFontSz" for="ch" forName="desTx6" refType="primFontSz" refFor="ch" refForName="desTx1" op="equ"/>
                  <dgm:constr type="userD" refType="w" fact="0.0105"/>
                  <dgm:constr type="ctrX" for="ch" forName="dot1" refType="w" fact="0.6392"/>
                  <dgm:constr type="ctrY" for="ch" forName="dot1" refType="h" fact="0.8839"/>
                  <dgm:constr type="w" for="ch" forName="dot1" refType="userD"/>
                  <dgm:constr type="h" for="ch" forName="dot1" refType="userD"/>
                  <dgm:constr type="ctrX" for="ch" forName="dot2" refType="w" fact="0.6616"/>
                  <dgm:constr type="ctrY" for="ch" forName="dot2" refType="h" fact="0.8967"/>
                  <dgm:constr type="w" for="ch" forName="dot2" refType="userD"/>
                  <dgm:constr type="h" for="ch" forName="dot2" refType="userD"/>
                  <dgm:constr type="ctrX" for="ch" forName="dot3" refType="w" fact="0.6845"/>
                  <dgm:constr type="ctrY" for="ch" forName="dot3" refType="h" fact="0.9076"/>
                  <dgm:constr type="w" for="ch" forName="dot3" refType="userD"/>
                  <dgm:constr type="h" for="ch" forName="dot3" refType="userD"/>
                  <dgm:constr type="ctrX" for="ch" forName="dot4" refType="w" fact="0.7077"/>
                  <dgm:constr type="ctrY" for="ch" forName="dot4" refType="h" fact="0.9165"/>
                  <dgm:constr type="w" for="ch" forName="dot4" refType="userD"/>
                  <dgm:constr type="h" for="ch" forName="dot4" refType="userD"/>
                  <dgm:constr type="ctrX" for="ch" forName="dot5" refType="w" fact="0.7312"/>
                  <dgm:constr type="ctrY" for="ch" forName="dot5" refType="h" fact="0.9234"/>
                  <dgm:constr type="w" for="ch" forName="dot5" refType="userD"/>
                  <dgm:constr type="h" for="ch" forName="dot5" refType="userD"/>
                  <dgm:constr type="ctrX" for="ch" forName="dot6" refType="w" fact="0.5117"/>
                  <dgm:constr type="ctrY" for="ch" forName="dot6" refType="h" fact="0.764"/>
                  <dgm:constr type="w" for="ch" forName="dot6" refType="userD"/>
                  <dgm:constr type="h" for="ch" forName="dot6" refType="userD"/>
                  <dgm:constr type="ctrX" for="ch" forName="dot7" refType="w" fact="0.5305"/>
                  <dgm:constr type="ctrY" for="ch" forName="dot7" refType="h" fact="0.7878"/>
                  <dgm:constr type="w" for="ch" forName="dot7" refType="userD"/>
                  <dgm:constr type="h" for="ch" forName="dot7" refType="userD"/>
                  <dgm:constr type="ctrX" for="ch" forName="dot8" refType="w" fact="0.4304"/>
                  <dgm:constr type="ctrY" for="ch" forName="dot8" refType="h" fact="0.6227"/>
                  <dgm:constr type="w" for="ch" forName="dot8" refType="userD"/>
                  <dgm:constr type="h" for="ch" forName="dot8" refType="userD"/>
                  <dgm:constr type="ctrX" for="ch" forName="dot9" refType="w" fact="0.3753"/>
                  <dgm:constr type="ctrY" for="ch" forName="dot9" refType="h" fact="0.4556"/>
                  <dgm:constr type="w" for="ch" forName="dot9" refType="userD"/>
                  <dgm:constr type="h" for="ch" forName="dot9" refType="userD"/>
                  <dgm:constr type="ctrX" for="ch" forName="dot10" refType="w" fact="0.3491"/>
                  <dgm:constr type="ctrY" for="ch" forName="dot10" refType="h" fact="0.2816"/>
                  <dgm:constr type="w" for="ch" forName="dot10" refType="userD"/>
                  <dgm:constr type="h" for="ch" forName="dot10" refType="userD"/>
                  <dgm:constr type="ctrX" for="ch" forName="dotArrow1" refType="w" fact="0.3719"/>
                  <dgm:constr type="ctrY" for="ch" forName="dotArrow1" refType="h" fact="0.0748"/>
                  <dgm:constr type="w" for="ch" forName="dotArrow1" refType="userD"/>
                  <dgm:constr type="h" for="ch" forName="dotArrow1" refType="userD"/>
                  <dgm:constr type="ctrX" for="ch" forName="dotArrow2" refType="w" fact="0.3563"/>
                  <dgm:constr type="ctrY" for="ch" forName="dotArrow2" refType="h" fact="0.0581"/>
                  <dgm:constr type="w" for="ch" forName="dotArrow2" refType="userD"/>
                  <dgm:constr type="h" for="ch" forName="dotArrow2" refType="userD"/>
                  <dgm:constr type="ctrX" for="ch" forName="dotArrow3" refType="w" fact="0.3407"/>
                  <dgm:constr type="ctrY" for="ch" forName="dotArrow3" refType="h" fact="0.0414"/>
                  <dgm:constr type="w" for="ch" forName="dotArrow3" refType="userD"/>
                  <dgm:constr type="h" for="ch" forName="dotArrow3" refType="userD"/>
                  <dgm:constr type="ctrX" for="ch" forName="dotArrow4" refType="w" fact="0.325"/>
                  <dgm:constr type="ctrY" for="ch" forName="dotArrow4" refType="h" fact="0.0581"/>
                  <dgm:constr type="w" for="ch" forName="dotArrow4" refType="userD"/>
                  <dgm:constr type="h" for="ch" forName="dotArrow4" refType="userD"/>
                  <dgm:constr type="ctrX" for="ch" forName="dotArrow5" refType="w" fact="0.3094"/>
                  <dgm:constr type="ctrY" for="ch" forName="dotArrow5" refType="h" fact="0.0748"/>
                  <dgm:constr type="w" for="ch" forName="dotArrow5" refType="userD"/>
                  <dgm:constr type="h" for="ch" forName="dotArrow5" refType="userD"/>
                  <dgm:constr type="ctrX" for="ch" forName="dotArrow6" refType="w" fact="0.3407"/>
                  <dgm:constr type="ctrY" for="ch" forName="dotArrow6" refType="h" fact="0.0766"/>
                  <dgm:constr type="w" for="ch" forName="dotArrow6" refType="userD"/>
                  <dgm:constr type="h" for="ch" forName="dotArrow6" refType="userD"/>
                  <dgm:constr type="ctrX" for="ch" forName="dotArrow7" refType="w" fact="0.3407"/>
                  <dgm:constr type="ctrY" for="ch" forName="dotArrow7" refType="h" fact="0.1118"/>
                  <dgm:constr type="w" for="ch" forName="dotArrow7" refType="userD"/>
                  <dgm:constr type="h" for="ch" forName="dotArrow7" refType="userD"/>
                  <dgm:constr type="r" for="ch" forName="parTx1" refType="w" fact="0.7909"/>
                  <dgm:constr type="t" for="ch" forName="parTx1" refType="h" fact="0.9433"/>
                  <dgm:constr type="w" for="ch" forName="parTx1" refType="w" fact="0.2275"/>
                  <dgm:constr type="h" for="ch" forName="parTx1" refType="h" fact="0.0811"/>
                  <dgm:constr type="ctrX" for="ch" forName="picture1" refType="w" fact="0.8012"/>
                  <dgm:constr type="ctrY" for="ch" forName="picture1" refType="h" fact="0.9322"/>
                  <dgm:constr type="w" for="ch" forName="picture1" refType="w" fact="0.1055"/>
                  <dgm:constr type="h" for="ch" forName="picture1" refType="h" fact="0.1403"/>
                  <dgm:constr type="r" for="ch" forName="desTx1" refType="l" refFor="ch" refForName="parTx1"/>
                  <dgm:constr type="l" for="ch" forName="desTx1"/>
                  <dgm:constr type="t" for="ch" forName="desTx1" refType="t" refFor="ch" refForName="parTx1"/>
                  <dgm:constr type="h" for="ch" forName="desTx1" refType="h" refFor="ch" refForName="parTx1"/>
                  <dgm:constr type="r" for="ch" forName="parTx2" refType="w" fact="0.5727"/>
                  <dgm:constr type="t" for="ch" forName="parTx2" refType="h" fact="0.8468"/>
                  <dgm:constr type="w" for="ch" forName="parTx2" refType="w" fact="0.2275"/>
                  <dgm:constr type="h" for="ch" forName="parTx2" refType="h" fact="0.0811"/>
                  <dgm:constr type="ctrX" for="ch" forName="picture2" refType="w" fact="0.5831"/>
                  <dgm:constr type="ctrY" for="ch" forName="picture2" refType="h" fact="0.8357"/>
                  <dgm:constr type="w" for="ch" forName="picture2" refType="w" fact="0.1055"/>
                  <dgm:constr type="h" for="ch" forName="picture2" refType="h" fact="0.1403"/>
                  <dgm:constr type="r" for="ch" forName="desTx2" refType="l" refFor="ch" refForName="parTx2"/>
                  <dgm:constr type="l" for="ch" forName="desTx2"/>
                  <dgm:constr type="t" for="ch" forName="desTx2" refType="t" refFor="ch" refForName="parTx2"/>
                  <dgm:constr type="h" for="ch" forName="desTx2" refType="h" refFor="ch" refForName="parTx2"/>
                  <dgm:constr type="r" for="ch" forName="parTx3" refType="w" fact="0.4651"/>
                  <dgm:constr type="t" for="ch" forName="parTx3" refType="h" fact="0.7023"/>
                  <dgm:constr type="w" for="ch" forName="parTx3" refType="w" fact="0.2275"/>
                  <dgm:constr type="h" for="ch" forName="parTx3" refType="h" fact="0.0811"/>
                  <dgm:constr type="ctrX" for="ch" forName="picture3" refType="w" fact="0.4755"/>
                  <dgm:constr type="ctrY" for="ch" forName="picture3" refType="h" fact="0.6912"/>
                  <dgm:constr type="w" for="ch" forName="picture3" refType="w" fact="0.1055"/>
                  <dgm:constr type="h" for="ch" forName="picture3" refType="h" fact="0.1403"/>
                  <dgm:constr type="r" for="ch" forName="desTx3" refType="l" refFor="ch" refForName="parTx3"/>
                  <dgm:constr type="l" for="ch" forName="desTx3"/>
                  <dgm:constr type="t" for="ch" forName="desTx3" refType="t" refFor="ch" refForName="parTx3"/>
                  <dgm:constr type="h" for="ch" forName="desTx3" refType="h" refFor="ch" refForName="parTx3"/>
                  <dgm:constr type="r" for="ch" forName="parTx4" refType="w" fact="0.4002"/>
                  <dgm:constr type="t" for="ch" forName="parTx4" refType="h" fact="0.5441"/>
                  <dgm:constr type="w" for="ch" forName="parTx4" refType="w" fact="0.2275"/>
                  <dgm:constr type="h" for="ch" forName="parTx4" refType="h" fact="0.0811"/>
                  <dgm:constr type="ctrX" for="ch" forName="picture4" refType="w" fact="0.4106"/>
                  <dgm:constr type="ctrY" for="ch" forName="picture4" refType="h" fact="0.533"/>
                  <dgm:constr type="w" for="ch" forName="picture4" refType="w" fact="0.1055"/>
                  <dgm:constr type="h" for="ch" forName="picture4" refType="h" fact="0.1403"/>
                  <dgm:constr type="r" for="ch" forName="desTx4" refType="l" refFor="ch" refForName="parTx4"/>
                  <dgm:constr type="l" for="ch" forName="desTx4"/>
                  <dgm:constr type="t" for="ch" forName="desTx4" refType="t" refFor="ch" refForName="parTx4"/>
                  <dgm:constr type="h" for="ch" forName="desTx4" refType="h" refFor="ch" refForName="parTx4"/>
                  <dgm:constr type="r" for="ch" forName="parTx5" refType="w" fact="0.3584"/>
                  <dgm:constr type="t" for="ch" forName="parTx5" refType="h" fact="0.3737"/>
                  <dgm:constr type="w" for="ch" forName="parTx5" refType="w" fact="0.2275"/>
                  <dgm:constr type="h" for="ch" forName="parTx5" refType="h" fact="0.0811"/>
                  <dgm:constr type="ctrX" for="ch" forName="picture5" refType="w" fact="0.3687"/>
                  <dgm:constr type="ctrY" for="ch" forName="picture5" refType="h" fact="0.3626"/>
                  <dgm:constr type="w" for="ch" forName="picture5" refType="w" fact="0.1055"/>
                  <dgm:constr type="h" for="ch" forName="picture5" refType="h" fact="0.1403"/>
                  <dgm:constr type="r" for="ch" forName="desTx5" refType="l" refFor="ch" refForName="parTx5"/>
                  <dgm:constr type="l" for="ch" forName="desTx5"/>
                  <dgm:constr type="t" for="ch" forName="desTx5" refType="t" refFor="ch" refForName="parTx5"/>
                  <dgm:constr type="h" for="ch" forName="desTx5" refType="h" refFor="ch" refForName="parTx5"/>
                  <dgm:constr type="r" for="ch" forName="parTx6" refType="w" fact="0.3356"/>
                  <dgm:constr type="t" for="ch" forName="parTx6" refType="h" fact="0.2061"/>
                  <dgm:constr type="w" for="ch" forName="parTx6" refType="w" fact="0.2275"/>
                  <dgm:constr type="h" for="ch" forName="parTx6" refType="h" fact="0.0811"/>
                  <dgm:constr type="ctrX" for="ch" forName="picture6" refType="w" fact="0.3459"/>
                  <dgm:constr type="ctrY" for="ch" forName="picture6" refType="h" fact="0.195"/>
                  <dgm:constr type="w" for="ch" forName="picture6" refType="w" fact="0.1055"/>
                  <dgm:constr type="h" for="ch" forName="picture6" refType="h" fact="0.1403"/>
                  <dgm:constr type="r" for="ch" forName="desTx6" refType="l" refFor="ch" refForName="parTx6"/>
                  <dgm:constr type="l" for="ch" forName="desTx6"/>
                  <dgm:constr type="t" for="ch" forName="desTx6" refType="t" refFor="ch" refForName="parTx6"/>
                  <dgm:constr type="h" for="ch" forName="desTx6" refType="h" refFor="ch" refForName="parTx6"/>
                </dgm:constrLst>
              </dgm:if>
              <dgm:else name="Name61">
                <dgm:alg type="composite">
                  <dgm:param type="ar" val="1.1223"/>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parTx6" refType="primFontSz" refFor="ch" refForName="parTx1" op="equ"/>
                  <dgm:constr type="userD" refType="w" fact="0.0125"/>
                  <dgm:constr type="ctrX" for="ch" forName="dot1" refType="w" fact="0.5724"/>
                  <dgm:constr type="ctrY" for="ch" forName="dot1" refType="h" fact="0.8839"/>
                  <dgm:constr type="w" for="ch" forName="dot1" refType="userD"/>
                  <dgm:constr type="h" for="ch" forName="dot1" refType="userD"/>
                  <dgm:constr type="ctrX" for="ch" forName="dot2" refType="w" fact="0.599"/>
                  <dgm:constr type="ctrY" for="ch" forName="dot2" refType="h" fact="0.8967"/>
                  <dgm:constr type="w" for="ch" forName="dot2" refType="userD"/>
                  <dgm:constr type="h" for="ch" forName="dot2" refType="userD"/>
                  <dgm:constr type="ctrX" for="ch" forName="dot3" refType="w" fact="0.6261"/>
                  <dgm:constr type="ctrY" for="ch" forName="dot3" refType="h" fact="0.9076"/>
                  <dgm:constr type="w" for="ch" forName="dot3" refType="userD"/>
                  <dgm:constr type="h" for="ch" forName="dot3" refType="userD"/>
                  <dgm:constr type="ctrX" for="ch" forName="dot4" refType="w" fact="0.6536"/>
                  <dgm:constr type="ctrY" for="ch" forName="dot4" refType="h" fact="0.9165"/>
                  <dgm:constr type="w" for="ch" forName="dot4" refType="userD"/>
                  <dgm:constr type="h" for="ch" forName="dot4" refType="userD"/>
                  <dgm:constr type="ctrX" for="ch" forName="dot5" refType="w" fact="0.6814"/>
                  <dgm:constr type="ctrY" for="ch" forName="dot5" refType="h" fact="0.9234"/>
                  <dgm:constr type="w" for="ch" forName="dot5" refType="userD"/>
                  <dgm:constr type="h" for="ch" forName="dot5" refType="userD"/>
                  <dgm:constr type="ctrX" for="ch" forName="dot6" refType="w" fact="0.4214"/>
                  <dgm:constr type="ctrY" for="ch" forName="dot6" refType="h" fact="0.764"/>
                  <dgm:constr type="w" for="ch" forName="dot6" refType="userD"/>
                  <dgm:constr type="h" for="ch" forName="dot6" refType="userD"/>
                  <dgm:constr type="ctrX" for="ch" forName="dot7" refType="w" fact="0.4436"/>
                  <dgm:constr type="ctrY" for="ch" forName="dot7" refType="h" fact="0.7878"/>
                  <dgm:constr type="w" for="ch" forName="dot7" refType="userD"/>
                  <dgm:constr type="h" for="ch" forName="dot7" refType="userD"/>
                  <dgm:constr type="ctrX" for="ch" forName="dot8" refType="w" fact="0.325"/>
                  <dgm:constr type="ctrY" for="ch" forName="dot8" refType="h" fact="0.6227"/>
                  <dgm:constr type="w" for="ch" forName="dot8" refType="userD"/>
                  <dgm:constr type="h" for="ch" forName="dot8" refType="userD"/>
                  <dgm:constr type="ctrX" for="ch" forName="dot9" refType="w" fact="0.2597"/>
                  <dgm:constr type="ctrY" for="ch" forName="dot9" refType="h" fact="0.4556"/>
                  <dgm:constr type="w" for="ch" forName="dot9" refType="userD"/>
                  <dgm:constr type="h" for="ch" forName="dot9" refType="userD"/>
                  <dgm:constr type="ctrX" for="ch" forName="dot10" refType="w" fact="0.2286"/>
                  <dgm:constr type="ctrY" for="ch" forName="dot10" refType="h" fact="0.2816"/>
                  <dgm:constr type="w" for="ch" forName="dot10" refType="userD"/>
                  <dgm:constr type="h" for="ch" forName="dot10" refType="userD"/>
                  <dgm:constr type="ctrX" for="ch" forName="dotArrow1" refType="w" fact="0.2557"/>
                  <dgm:constr type="ctrY" for="ch" forName="dotArrow1" refType="h" fact="0.0748"/>
                  <dgm:constr type="w" for="ch" forName="dotArrow1" refType="userD"/>
                  <dgm:constr type="h" for="ch" forName="dotArrow1" refType="userD"/>
                  <dgm:constr type="ctrX" for="ch" forName="dotArrow2" refType="w" fact="0.2372"/>
                  <dgm:constr type="ctrY" for="ch" forName="dotArrow2" refType="h" fact="0.0581"/>
                  <dgm:constr type="w" for="ch" forName="dotArrow2" refType="userD"/>
                  <dgm:constr type="h" for="ch" forName="dotArrow2" refType="userD"/>
                  <dgm:constr type="ctrX" for="ch" forName="dotArrow3" refType="w" fact="0.2187"/>
                  <dgm:constr type="ctrY" for="ch" forName="dotArrow3" refType="h" fact="0.0414"/>
                  <dgm:constr type="w" for="ch" forName="dotArrow3" refType="userD"/>
                  <dgm:constr type="h" for="ch" forName="dotArrow3" refType="userD"/>
                  <dgm:constr type="ctrX" for="ch" forName="dotArrow4" refType="w" fact="0.2001"/>
                  <dgm:constr type="ctrY" for="ch" forName="dotArrow4" refType="h" fact="0.0581"/>
                  <dgm:constr type="w" for="ch" forName="dotArrow4" refType="userD"/>
                  <dgm:constr type="h" for="ch" forName="dotArrow4" refType="userD"/>
                  <dgm:constr type="ctrX" for="ch" forName="dotArrow5" refType="w" fact="0.1816"/>
                  <dgm:constr type="ctrY" for="ch" forName="dotArrow5" refType="h" fact="0.0748"/>
                  <dgm:constr type="w" for="ch" forName="dotArrow5" refType="userD"/>
                  <dgm:constr type="h" for="ch" forName="dotArrow5" refType="userD"/>
                  <dgm:constr type="ctrX" for="ch" forName="dotArrow6" refType="w" fact="0.2187"/>
                  <dgm:constr type="ctrY" for="ch" forName="dotArrow6" refType="h" fact="0.0766"/>
                  <dgm:constr type="w" for="ch" forName="dotArrow6" refType="userD"/>
                  <dgm:constr type="h" for="ch" forName="dotArrow6" refType="userD"/>
                  <dgm:constr type="ctrX" for="ch" forName="dotArrow7" refType="w" fact="0.2187"/>
                  <dgm:constr type="ctrY" for="ch" forName="dotArrow7" refType="h" fact="0.1118"/>
                  <dgm:constr type="w" for="ch" forName="dotArrow7" refType="userD"/>
                  <dgm:constr type="h" for="ch" forName="dotArrow7" refType="userD"/>
                  <dgm:constr type="r" for="ch" forName="parTx1" refType="w" fact="0.7522"/>
                  <dgm:constr type="t" for="ch" forName="parTx1" refType="h" fact="0.9416"/>
                  <dgm:constr type="w" for="ch" forName="parTx1" refType="w" fact="0.2696"/>
                  <dgm:constr type="h" for="ch" forName="parTx1" refType="h" fact="0.0811"/>
                  <dgm:constr type="ctrX" for="ch" forName="picture1" refType="w" fact="0.7644"/>
                  <dgm:constr type="ctrY" for="ch" forName="picture1" refType="h" fact="0.9322"/>
                  <dgm:constr type="w" for="ch" forName="picture1" refType="w" fact="0.125"/>
                  <dgm:constr type="h" for="ch" forName="picture1" refType="h" fact="0.1403"/>
                  <dgm:constr type="r" for="ch" forName="parTx2" refType="w" fact="0.4937"/>
                  <dgm:constr type="t" for="ch" forName="parTx2" refType="h" fact="0.8451"/>
                  <dgm:constr type="w" for="ch" forName="parTx2" refType="w" fact="0.2696"/>
                  <dgm:constr type="h" for="ch" forName="parTx2" refType="h" fact="0.0811"/>
                  <dgm:constr type="ctrX" for="ch" forName="picture2" refType="w" fact="0.5059"/>
                  <dgm:constr type="ctrY" for="ch" forName="picture2" refType="h" fact="0.8357"/>
                  <dgm:constr type="w" for="ch" forName="picture2" refType="w" fact="0.125"/>
                  <dgm:constr type="h" for="ch" forName="picture2" refType="h" fact="0.1403"/>
                  <dgm:constr type="r" for="ch" forName="parTx3" refType="w" fact="0.3662"/>
                  <dgm:constr type="t" for="ch" forName="parTx3" refType="h" fact="0.7006"/>
                  <dgm:constr type="w" for="ch" forName="parTx3" refType="w" fact="0.2696"/>
                  <dgm:constr type="h" for="ch" forName="parTx3" refType="h" fact="0.0811"/>
                  <dgm:constr type="ctrX" for="ch" forName="picture3" refType="w" fact="0.3784"/>
                  <dgm:constr type="ctrY" for="ch" forName="picture3" refType="h" fact="0.6912"/>
                  <dgm:constr type="w" for="ch" forName="picture3" refType="w" fact="0.125"/>
                  <dgm:constr type="h" for="ch" forName="picture3" refType="h" fact="0.1403"/>
                  <dgm:constr type="r" for="ch" forName="parTx4" refType="w" fact="0.2893"/>
                  <dgm:constr type="t" for="ch" forName="parTx4" refType="h" fact="0.5424"/>
                  <dgm:constr type="w" for="ch" forName="parTx4" refType="w" fact="0.2696"/>
                  <dgm:constr type="h" for="ch" forName="parTx4" refType="h" fact="0.0811"/>
                  <dgm:constr type="ctrX" for="ch" forName="picture4" refType="w" fact="0.3015"/>
                  <dgm:constr type="ctrY" for="ch" forName="picture4" refType="h" fact="0.533"/>
                  <dgm:constr type="w" for="ch" forName="picture4" refType="w" fact="0.125"/>
                  <dgm:constr type="h" for="ch" forName="picture4" refType="h" fact="0.1403"/>
                  <dgm:constr type="r" for="ch" forName="parTx5" refType="w" fact="0.2397"/>
                  <dgm:constr type="t" for="ch" forName="parTx5" refType="h" fact="0.372"/>
                  <dgm:constr type="w" for="ch" forName="parTx5" refType="w" fact="0.2696"/>
                  <dgm:constr type="h" for="ch" forName="parTx5" refType="h" fact="0.0811"/>
                  <dgm:constr type="ctrX" for="ch" forName="picture5" refType="w" fact="0.2519"/>
                  <dgm:constr type="ctrY" for="ch" forName="picture5" refType="h" fact="0.3626"/>
                  <dgm:constr type="w" for="ch" forName="picture5" refType="w" fact="0.125"/>
                  <dgm:constr type="h" for="ch" forName="picture5" refType="h" fact="0.1403"/>
                  <dgm:constr type="r" for="ch" forName="parTx6" refType="w" fact="0.2127"/>
                  <dgm:constr type="t" for="ch" forName="parTx6" refType="h" fact="0.2044"/>
                  <dgm:constr type="w" for="ch" forName="parTx6" refType="w" fact="0.2696"/>
                  <dgm:constr type="h" for="ch" forName="parTx6" refType="h" fact="0.0811"/>
                  <dgm:constr type="ctrX" for="ch" forName="picture6" refType="w" fact="0.2249"/>
                  <dgm:constr type="ctrY" for="ch" forName="picture6" refType="h" fact="0.195"/>
                  <dgm:constr type="w" for="ch" forName="picture6" refType="w" fact="0.125"/>
                  <dgm:constr type="h" for="ch" forName="picture6" refType="h" fact="0.1403"/>
                </dgm:constrLst>
              </dgm:else>
            </dgm:choose>
          </dgm:else>
        </dgm:choose>
      </dgm:if>
      <dgm:else name="Name62">
        <dgm:choose name="Name63">
          <dgm:if name="Name64" func="var" arg="dir" op="equ" val="norm">
            <dgm:choose name="Name65">
              <dgm:if name="Name66" axis="des" func="maxDepth" op="gt" val="1">
                <dgm:alg type="composite">
                  <dgm:param type="ar" val="1.25"/>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parTx6" refType="primFontSz" refFor="ch" refForName="parTx1" op="equ"/>
                  <dgm:constr type="primFontSz" for="ch" forName="parTx7"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primFontSz" for="ch" forName="desTx4" refType="primFontSz" refFor="ch" refForName="desTx1" op="equ"/>
                  <dgm:constr type="primFontSz" for="ch" forName="desTx5" refType="primFontSz" refFor="ch" refForName="desTx1" op="equ"/>
                  <dgm:constr type="primFontSz" for="ch" forName="desTx6" refType="primFontSz" refFor="ch" refForName="desTx1" op="equ"/>
                  <dgm:constr type="primFontSz" for="ch" forName="desTx7" refType="primFontSz" refFor="ch" refForName="desTx1" op="equ"/>
                  <dgm:constr type="userD" refType="w" fact="0.0097"/>
                  <dgm:constr type="ctrX" for="ch" forName="dot1" refType="w" fact="0.3909"/>
                  <dgm:constr type="ctrY" for="ch" forName="dot1" refType="h" fact="0.8342"/>
                  <dgm:constr type="w" for="ch" forName="dot1" refType="userD"/>
                  <dgm:constr type="h" for="ch" forName="dot1" refType="userD"/>
                  <dgm:constr type="ctrX" for="ch" forName="dot2" refType="w" fact="0.3721"/>
                  <dgm:constr type="ctrY" for="ch" forName="dot2" refType="h" fact="0.8448"/>
                  <dgm:constr type="w" for="ch" forName="dot2" refType="userD"/>
                  <dgm:constr type="h" for="ch" forName="dot2" refType="userD"/>
                  <dgm:constr type="ctrX" for="ch" forName="dot3" refType="w" fact="0.353"/>
                  <dgm:constr type="ctrY" for="ch" forName="dot3" refType="h" fact="0.8539"/>
                  <dgm:constr type="w" for="ch" forName="dot3" refType="userD"/>
                  <dgm:constr type="h" for="ch" forName="dot3" refType="userD"/>
                  <dgm:constr type="ctrX" for="ch" forName="dot4" refType="w" fact="0.3337"/>
                  <dgm:constr type="ctrY" for="ch" forName="dot4" refType="h" fact="0.8615"/>
                  <dgm:constr type="w" for="ch" forName="dot4" refType="userD"/>
                  <dgm:constr type="h" for="ch" forName="dot4" refType="userD"/>
                  <dgm:constr type="ctrX" for="ch" forName="dot5" refType="w" fact="0.3142"/>
                  <dgm:constr type="ctrY" for="ch" forName="dot5" refType="h" fact="0.8676"/>
                  <dgm:constr type="w" for="ch" forName="dot5" refType="userD"/>
                  <dgm:constr type="h" for="ch" forName="dot5" refType="userD"/>
                  <dgm:constr type="ctrX" for="ch" forName="dot6" refType="w" fact="0.5088"/>
                  <dgm:constr type="ctrY" for="ch" forName="dot6" refType="h" fact="0.7255"/>
                  <dgm:constr type="w" for="ch" forName="dot6" refType="userD"/>
                  <dgm:constr type="h" for="ch" forName="dot6" refType="userD"/>
                  <dgm:constr type="ctrX" for="ch" forName="dot7" refType="w" fact="0.4926"/>
                  <dgm:constr type="ctrY" for="ch" forName="dot7" refType="h" fact="0.7454"/>
                  <dgm:constr type="w" for="ch" forName="dot7" refType="userD"/>
                  <dgm:constr type="h" for="ch" forName="dot7" refType="userD"/>
                  <dgm:constr type="ctrX" for="ch" forName="dot8" refType="w" fact="0.5836"/>
                  <dgm:constr type="ctrY" for="ch" forName="dot8" refType="h" fact="0.6026"/>
                  <dgm:constr type="w" for="ch" forName="dot8" refType="userD"/>
                  <dgm:constr type="h" for="ch" forName="dot8" refType="userD"/>
                  <dgm:constr type="ctrX" for="ch" forName="dot9" refType="w" fact="0.6371"/>
                  <dgm:constr type="ctrY" for="ch" forName="dot9" refType="h" fact="0.4632"/>
                  <dgm:constr type="w" for="ch" forName="dot9" refType="userD"/>
                  <dgm:constr type="h" for="ch" forName="dot9" refType="userD"/>
                  <dgm:constr type="ctrX" for="ch" forName="dot10" refType="w" fact="0.6701"/>
                  <dgm:constr type="ctrY" for="ch" forName="dot10" refType="h" fact="0.3187"/>
                  <dgm:constr type="w" for="ch" forName="dot10" refType="userD"/>
                  <dgm:constr type="h" for="ch" forName="dot10" refType="userD"/>
                  <dgm:constr type="ctrX" for="ch" forName="dot11" refType="w" fact="0.6853"/>
                  <dgm:constr type="ctrY" for="ch" forName="dot11" refType="h" fact="0.1763"/>
                  <dgm:constr type="w" for="ch" forName="dot11" refType="userD"/>
                  <dgm:constr type="h" for="ch" forName="dot11" refType="userD"/>
                  <dgm:constr type="ctrX" for="ch" forName="dotArrow1" refType="w" fact="0.6627"/>
                  <dgm:constr type="ctrY" for="ch" forName="dotArrow1" refType="h" fact="-0.0099"/>
                  <dgm:constr type="w" for="ch" forName="dotArrow1" refType="userD"/>
                  <dgm:constr type="h" for="ch" forName="dotArrow1" refType="userD"/>
                  <dgm:constr type="ctrX" for="ch" forName="dotArrow2" refType="w" fact="0.6773"/>
                  <dgm:constr type="ctrY" for="ch" forName="dotArrow2" refType="h" fact="-0.0239"/>
                  <dgm:constr type="w" for="ch" forName="dotArrow2" refType="userD"/>
                  <dgm:constr type="h" for="ch" forName="dotArrow2" refType="userD"/>
                  <dgm:constr type="ctrX" for="ch" forName="dotArrow3" refType="w" fact="0.6919"/>
                  <dgm:constr type="ctrY" for="ch" forName="dotArrow3" refType="h" fact="-0.0378"/>
                  <dgm:constr type="w" for="ch" forName="dotArrow3" refType="userD"/>
                  <dgm:constr type="h" for="ch" forName="dotArrow3" refType="userD"/>
                  <dgm:constr type="ctrX" for="ch" forName="dotArrow4" refType="w" fact="0.7065"/>
                  <dgm:constr type="ctrY" for="ch" forName="dotArrow4" refType="h" fact="-0.0239"/>
                  <dgm:constr type="w" for="ch" forName="dotArrow4" refType="userD"/>
                  <dgm:constr type="h" for="ch" forName="dotArrow4" refType="userD"/>
                  <dgm:constr type="ctrX" for="ch" forName="dotArrow5" refType="w" fact="0.7212"/>
                  <dgm:constr type="ctrY" for="ch" forName="dotArrow5" refType="h" fact="-0.0099"/>
                  <dgm:constr type="w" for="ch" forName="dotArrow5" refType="userD"/>
                  <dgm:constr type="h" for="ch" forName="dotArrow5" refType="userD"/>
                  <dgm:constr type="ctrX" for="ch" forName="dotArrow6" refType="w" fact="0.6919"/>
                  <dgm:constr type="ctrY" for="ch" forName="dotArrow6" refType="h" fact="-0.0084"/>
                  <dgm:constr type="w" for="ch" forName="dotArrow6" refType="userD"/>
                  <dgm:constr type="h" for="ch" forName="dotArrow6" refType="userD"/>
                  <dgm:constr type="ctrX" for="ch" forName="dotArrow7" refType="w" fact="0.6919"/>
                  <dgm:constr type="ctrY" for="ch" forName="dotArrow7" refType="h" fact="0.0211"/>
                  <dgm:constr type="w" for="ch" forName="dotArrow7" refType="userD"/>
                  <dgm:constr type="h" for="ch" forName="dotArrow7" refType="userD"/>
                  <dgm:constr type="l" for="ch" forName="parTx1" refType="w" fact="0.2556"/>
                  <dgm:constr type="t" for="ch" forName="parTx1" refType="h" fact="0.8856"/>
                  <dgm:constr type="w" for="ch" forName="parTx1" refType="w" fact="0.2101"/>
                  <dgm:constr type="h" for="ch" forName="parTx1" refType="h" fact="0.0704"/>
                  <dgm:constr type="ctrX" for="ch" forName="picture1" refType="w" fact="0.246"/>
                  <dgm:constr type="ctrY" for="ch" forName="picture1" refType="h" fact="0.8769"/>
                  <dgm:constr type="w" for="ch" forName="picture1" refType="w" fact="0.0974"/>
                  <dgm:constr type="h" for="ch" forName="picture1" refType="h" fact="0.1218"/>
                  <dgm:constr type="l" for="ch" forName="desTx1" refType="r" refFor="ch" refForName="parTx1"/>
                  <dgm:constr type="r" for="ch" forName="desTx1" refType="w"/>
                  <dgm:constr type="t" for="ch" forName="desTx1" refType="t" refFor="ch" refForName="parTx1"/>
                  <dgm:constr type="h" for="ch" forName="desTx1" refType="h" refFor="ch" refForName="parTx1"/>
                  <dgm:constr type="l" for="ch" forName="parTx2" refType="w" fact="0.4535"/>
                  <dgm:constr type="t" for="ch" forName="parTx2" refType="h" fact="0.7956"/>
                  <dgm:constr type="w" for="ch" forName="parTx2" refType="w" fact="0.2101"/>
                  <dgm:constr type="h" for="ch" forName="parTx2" refType="h" fact="0.0704"/>
                  <dgm:constr type="ctrX" for="ch" forName="picture2" refType="w" fact="0.4439"/>
                  <dgm:constr type="ctrY" for="ch" forName="picture2" refType="h" fact="0.787"/>
                  <dgm:constr type="w" for="ch" forName="picture2" refType="w" fact="0.0974"/>
                  <dgm:constr type="h" for="ch" forName="picture2" refType="h" fact="0.1218"/>
                  <dgm:constr type="l" for="ch" forName="desTx2" refType="r" refFor="ch" refForName="parTx2"/>
                  <dgm:constr type="r" for="ch" forName="desTx2" refType="w"/>
                  <dgm:constr type="t" for="ch" forName="desTx2" refType="t" refFor="ch" refForName="parTx2"/>
                  <dgm:constr type="h" for="ch" forName="desTx2" refType="h" refFor="ch" refForName="parTx2"/>
                  <dgm:constr type="l" for="ch" forName="parTx3" refType="w" fact="0.5511"/>
                  <dgm:constr type="t" for="ch" forName="parTx3" refType="h" fact="0.673"/>
                  <dgm:constr type="w" for="ch" forName="parTx3" refType="w" fact="0.2101"/>
                  <dgm:constr type="h" for="ch" forName="parTx3" refType="h" fact="0.0704"/>
                  <dgm:constr type="ctrX" for="ch" forName="picture3" refType="w" fact="0.5415"/>
                  <dgm:constr type="ctrY" for="ch" forName="picture3" refType="h" fact="0.6644"/>
                  <dgm:constr type="w" for="ch" forName="picture3" refType="w" fact="0.0974"/>
                  <dgm:constr type="h" for="ch" forName="picture3" refType="h" fact="0.1218"/>
                  <dgm:constr type="l" for="ch" forName="desTx3" refType="r" refFor="ch" refForName="parTx3"/>
                  <dgm:constr type="r" for="ch" forName="desTx3" refType="w"/>
                  <dgm:constr type="t" for="ch" forName="desTx3" refType="t" refFor="ch" refForName="parTx3"/>
                  <dgm:constr type="h" for="ch" forName="desTx3" refType="h" refFor="ch" refForName="parTx3"/>
                  <dgm:constr type="l" for="ch" forName="parTx4" refType="w" fact="0.6132"/>
                  <dgm:constr type="t" for="ch" forName="parTx4" refType="h" fact="0.538"/>
                  <dgm:constr type="w" for="ch" forName="parTx4" refType="w" fact="0.2101"/>
                  <dgm:constr type="h" for="ch" forName="parTx4" refType="h" fact="0.0704"/>
                  <dgm:constr type="ctrX" for="ch" forName="picture4" refType="w" fact="0.6037"/>
                  <dgm:constr type="ctrY" for="ch" forName="picture4" refType="h" fact="0.5294"/>
                  <dgm:constr type="w" for="ch" forName="picture4" refType="w" fact="0.0974"/>
                  <dgm:constr type="h" for="ch" forName="picture4" refType="h" fact="0.1218"/>
                  <dgm:constr type="l" for="ch" forName="desTx4" refType="r" refFor="ch" refForName="parTx4"/>
                  <dgm:constr type="r" for="ch" forName="desTx4" refType="w"/>
                  <dgm:constr type="t" for="ch" forName="desTx4" refType="t" refFor="ch" refForName="parTx4"/>
                  <dgm:constr type="h" for="ch" forName="desTx4" refType="h" refFor="ch" refForName="parTx4"/>
                  <dgm:constr type="l" for="ch" forName="parTx5" refType="w" fact="0.6576"/>
                  <dgm:constr type="t" for="ch" forName="parTx5" refType="h" fact="0.3951"/>
                  <dgm:constr type="w" for="ch" forName="parTx5" refType="w" fact="0.2101"/>
                  <dgm:constr type="h" for="ch" forName="parTx5" refType="h" fact="0.0704"/>
                  <dgm:constr type="ctrX" for="ch" forName="picture5" refType="w" fact="0.648"/>
                  <dgm:constr type="ctrY" for="ch" forName="picture5" refType="h" fact="0.3864"/>
                  <dgm:constr type="w" for="ch" forName="picture5" refType="w" fact="0.0974"/>
                  <dgm:constr type="h" for="ch" forName="picture5" refType="h" fact="0.1218"/>
                  <dgm:constr type="l" for="ch" forName="desTx5" refType="r" refFor="ch" refForName="parTx5"/>
                  <dgm:constr type="r" for="ch" forName="desTx5" refType="w"/>
                  <dgm:constr type="t" for="ch" forName="desTx5" refType="t" refFor="ch" refForName="parTx5"/>
                  <dgm:constr type="h" for="ch" forName="desTx5" refType="h" refFor="ch" refForName="parTx5"/>
                  <dgm:constr type="l" for="ch" forName="parTx6" refType="w" fact="0.6828"/>
                  <dgm:constr type="t" for="ch" forName="parTx6" refType="h" fact="0.2531"/>
                  <dgm:constr type="w" for="ch" forName="parTx6" refType="w" fact="0.2101"/>
                  <dgm:constr type="h" for="ch" forName="parTx6" refType="h" fact="0.0704"/>
                  <dgm:constr type="ctrX" for="ch" forName="picture6" refType="w" fact="0.6733"/>
                  <dgm:constr type="ctrY" for="ch" forName="picture6" refType="h" fact="0.2444"/>
                  <dgm:constr type="w" for="ch" forName="picture6" refType="w" fact="0.0974"/>
                  <dgm:constr type="h" for="ch" forName="picture6" refType="h" fact="0.1218"/>
                  <dgm:constr type="l" for="ch" forName="desTx6" refType="r" refFor="ch" refForName="parTx6"/>
                  <dgm:constr type="r" for="ch" forName="desTx6" refType="w"/>
                  <dgm:constr type="t" for="ch" forName="desTx6" refType="t" refFor="ch" refForName="parTx6"/>
                  <dgm:constr type="h" for="ch" forName="desTx6" refType="h" refFor="ch" refForName="parTx6"/>
                  <dgm:constr type="l" for="ch" forName="parTx7" refType="w" fact="0.6966"/>
                  <dgm:constr type="t" for="ch" forName="parTx7" refType="h" fact="0.1162"/>
                  <dgm:constr type="w" for="ch" forName="parTx7" refType="w" fact="0.2101"/>
                  <dgm:constr type="h" for="ch" forName="parTx7" refType="h" fact="0.0704"/>
                  <dgm:constr type="ctrX" for="ch" forName="picture7" refType="w" fact="0.6871"/>
                  <dgm:constr type="ctrY" for="ch" forName="picture7" refType="h" fact="0.1075"/>
                  <dgm:constr type="w" for="ch" forName="picture7" refType="w" fact="0.0974"/>
                  <dgm:constr type="h" for="ch" forName="picture7" refType="h" fact="0.1218"/>
                  <dgm:constr type="l" for="ch" forName="desTx7" refType="r" refFor="ch" refForName="parTx7"/>
                  <dgm:constr type="r" for="ch" forName="desTx7" refType="w"/>
                  <dgm:constr type="t" for="ch" forName="desTx7" refType="t" refFor="ch" refForName="parTx7"/>
                  <dgm:constr type="h" for="ch" forName="desTx7" refType="h" refFor="ch" refForName="parTx7"/>
                </dgm:constrLst>
              </dgm:if>
              <dgm:else name="Name67">
                <dgm:alg type="composite">
                  <dgm:param type="ar" val="1.096"/>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parTx6" refType="primFontSz" refFor="ch" refForName="parTx1" op="equ"/>
                  <dgm:constr type="primFontSz" for="ch" forName="parTx7" refType="primFontSz" refFor="ch" refForName="parTx1" op="equ"/>
                  <dgm:constr type="userD" refType="w" fact="0.0111"/>
                  <dgm:constr type="ctrX" for="ch" forName="dot1" refType="w" fact="0.4459"/>
                  <dgm:constr type="ctrY" for="ch" forName="dot1" refType="h" fact="0.8342"/>
                  <dgm:constr type="w" for="ch" forName="dot1" refType="userD"/>
                  <dgm:constr type="h" for="ch" forName="dot1" refType="userD"/>
                  <dgm:constr type="ctrX" for="ch" forName="dot2" refType="w" fact="0.4244"/>
                  <dgm:constr type="ctrY" for="ch" forName="dot2" refType="h" fact="0.8448"/>
                  <dgm:constr type="w" for="ch" forName="dot2" refType="userD"/>
                  <dgm:constr type="h" for="ch" forName="dot2" refType="userD"/>
                  <dgm:constr type="ctrX" for="ch" forName="dot3" refType="w" fact="0.4026"/>
                  <dgm:constr type="ctrY" for="ch" forName="dot3" refType="h" fact="0.8539"/>
                  <dgm:constr type="w" for="ch" forName="dot3" refType="userD"/>
                  <dgm:constr type="h" for="ch" forName="dot3" refType="userD"/>
                  <dgm:constr type="ctrX" for="ch" forName="dot4" refType="w" fact="0.3806"/>
                  <dgm:constr type="ctrY" for="ch" forName="dot4" refType="h" fact="0.8615"/>
                  <dgm:constr type="w" for="ch" forName="dot4" refType="userD"/>
                  <dgm:constr type="h" for="ch" forName="dot4" refType="userD"/>
                  <dgm:constr type="ctrX" for="ch" forName="dot5" refType="w" fact="0.3584"/>
                  <dgm:constr type="ctrY" for="ch" forName="dot5" refType="h" fact="0.8676"/>
                  <dgm:constr type="w" for="ch" forName="dot5" refType="userD"/>
                  <dgm:constr type="h" for="ch" forName="dot5" refType="userD"/>
                  <dgm:constr type="ctrX" for="ch" forName="dot6" refType="w" fact="0.5803"/>
                  <dgm:constr type="ctrY" for="ch" forName="dot6" refType="h" fact="0.7255"/>
                  <dgm:constr type="w" for="ch" forName="dot6" refType="userD"/>
                  <dgm:constr type="h" for="ch" forName="dot6" refType="userD"/>
                  <dgm:constr type="ctrX" for="ch" forName="dot7" refType="w" fact="0.5618"/>
                  <dgm:constr type="ctrY" for="ch" forName="dot7" refType="h" fact="0.7454"/>
                  <dgm:constr type="w" for="ch" forName="dot7" refType="userD"/>
                  <dgm:constr type="h" for="ch" forName="dot7" refType="userD"/>
                  <dgm:constr type="ctrX" for="ch" forName="dot8" refType="w" fact="0.6656"/>
                  <dgm:constr type="ctrY" for="ch" forName="dot8" refType="h" fact="0.6026"/>
                  <dgm:constr type="w" for="ch" forName="dot8" refType="userD"/>
                  <dgm:constr type="h" for="ch" forName="dot8" refType="userD"/>
                  <dgm:constr type="ctrX" for="ch" forName="dot9" refType="w" fact="0.7266"/>
                  <dgm:constr type="ctrY" for="ch" forName="dot9" refType="h" fact="0.4632"/>
                  <dgm:constr type="w" for="ch" forName="dot9" refType="userD"/>
                  <dgm:constr type="h" for="ch" forName="dot9" refType="userD"/>
                  <dgm:constr type="ctrX" for="ch" forName="dot10" refType="w" fact="0.7643"/>
                  <dgm:constr type="ctrY" for="ch" forName="dot10" refType="h" fact="0.3187"/>
                  <dgm:constr type="w" for="ch" forName="dot10" refType="userD"/>
                  <dgm:constr type="h" for="ch" forName="dot10" refType="userD"/>
                  <dgm:constr type="ctrX" for="ch" forName="dot11" refType="w" fact="0.7816"/>
                  <dgm:constr type="ctrY" for="ch" forName="dot11" refType="h" fact="0.1763"/>
                  <dgm:constr type="w" for="ch" forName="dot11" refType="userD"/>
                  <dgm:constr type="h" for="ch" forName="dot11" refType="userD"/>
                  <dgm:constr type="ctrX" for="ch" forName="dotArrow1" refType="w" fact="0.7558"/>
                  <dgm:constr type="ctrY" for="ch" forName="dotArrow1" refType="h" fact="-0.0099"/>
                  <dgm:constr type="w" for="ch" forName="dotArrow1" refType="userD"/>
                  <dgm:constr type="h" for="ch" forName="dotArrow1" refType="userD"/>
                  <dgm:constr type="ctrX" for="ch" forName="dotArrow2" refType="w" fact="0.7725"/>
                  <dgm:constr type="ctrY" for="ch" forName="dotArrow2" refType="h" fact="-0.0239"/>
                  <dgm:constr type="w" for="ch" forName="dotArrow2" refType="userD"/>
                  <dgm:constr type="h" for="ch" forName="dotArrow2" refType="userD"/>
                  <dgm:constr type="ctrX" for="ch" forName="dotArrow3" refType="w" fact="0.7892"/>
                  <dgm:constr type="ctrY" for="ch" forName="dotArrow3" refType="h" fact="-0.0378"/>
                  <dgm:constr type="w" for="ch" forName="dotArrow3" refType="userD"/>
                  <dgm:constr type="h" for="ch" forName="dotArrow3" refType="userD"/>
                  <dgm:constr type="ctrX" for="ch" forName="dotArrow4" refType="w" fact="0.8058"/>
                  <dgm:constr type="ctrY" for="ch" forName="dotArrow4" refType="h" fact="-0.0239"/>
                  <dgm:constr type="w" for="ch" forName="dotArrow4" refType="userD"/>
                  <dgm:constr type="h" for="ch" forName="dotArrow4" refType="userD"/>
                  <dgm:constr type="ctrX" for="ch" forName="dotArrow5" refType="w" fact="0.8225"/>
                  <dgm:constr type="ctrY" for="ch" forName="dotArrow5" refType="h" fact="-0.0099"/>
                  <dgm:constr type="w" for="ch" forName="dotArrow5" refType="userD"/>
                  <dgm:constr type="h" for="ch" forName="dotArrow5" refType="userD"/>
                  <dgm:constr type="ctrX" for="ch" forName="dotArrow6" refType="w" fact="0.7892"/>
                  <dgm:constr type="ctrY" for="ch" forName="dotArrow6" refType="h" fact="-0.0084"/>
                  <dgm:constr type="w" for="ch" forName="dotArrow6" refType="userD"/>
                  <dgm:constr type="h" for="ch" forName="dotArrow6" refType="userD"/>
                  <dgm:constr type="ctrX" for="ch" forName="dotArrow7" refType="w" fact="0.7892"/>
                  <dgm:constr type="ctrY" for="ch" forName="dotArrow7" refType="h" fact="0.0211"/>
                  <dgm:constr type="w" for="ch" forName="dotArrow7" refType="userD"/>
                  <dgm:constr type="h" for="ch" forName="dotArrow7" refType="userD"/>
                  <dgm:constr type="l" for="ch" forName="parTx1" refType="w" fact="0.2915"/>
                  <dgm:constr type="t" for="ch" forName="parTx1" refType="h" fact="0.8845"/>
                  <dgm:constr type="w" for="ch" forName="parTx1" refType="w" fact="0.2396"/>
                  <dgm:constr type="h" for="ch" forName="parTx1" refType="h" fact="0.0704"/>
                  <dgm:constr type="ctrX" for="ch" forName="picture1" refType="w" fact="0.2806"/>
                  <dgm:constr type="ctrY" for="ch" forName="picture1" refType="h" fact="0.8769"/>
                  <dgm:constr type="w" for="ch" forName="picture1" refType="w" fact="0.1111"/>
                  <dgm:constr type="h" for="ch" forName="picture1" refType="h" fact="0.1218"/>
                  <dgm:constr type="l" for="ch" forName="parTx2" refType="w" fact="0.5172"/>
                  <dgm:constr type="t" for="ch" forName="parTx2" refType="h" fact="0.7946"/>
                  <dgm:constr type="w" for="ch" forName="parTx2" refType="w" fact="0.2396"/>
                  <dgm:constr type="h" for="ch" forName="parTx2" refType="h" fact="0.0704"/>
                  <dgm:constr type="ctrX" for="ch" forName="picture2" refType="w" fact="0.5063"/>
                  <dgm:constr type="ctrY" for="ch" forName="picture2" refType="h" fact="0.787"/>
                  <dgm:constr type="w" for="ch" forName="picture2" refType="w" fact="0.1111"/>
                  <dgm:constr type="h" for="ch" forName="picture2" refType="h" fact="0.1218"/>
                  <dgm:constr type="l" for="ch" forName="parTx3" refType="w" fact="0.6285"/>
                  <dgm:constr type="t" for="ch" forName="parTx3" refType="h" fact="0.672"/>
                  <dgm:constr type="w" for="ch" forName="parTx3" refType="w" fact="0.2396"/>
                  <dgm:constr type="h" for="ch" forName="parTx3" refType="h" fact="0.0704"/>
                  <dgm:constr type="ctrX" for="ch" forName="picture3" refType="w" fact="0.6176"/>
                  <dgm:constr type="ctrY" for="ch" forName="picture3" refType="h" fact="0.6644"/>
                  <dgm:constr type="w" for="ch" forName="picture3" refType="w" fact="0.1111"/>
                  <dgm:constr type="h" for="ch" forName="picture3" refType="h" fact="0.1218"/>
                  <dgm:constr type="l" for="ch" forName="parTx4" refType="w" fact="0.6994"/>
                  <dgm:constr type="t" for="ch" forName="parTx4" refType="h" fact="0.5369"/>
                  <dgm:constr type="w" for="ch" forName="parTx4" refType="w" fact="0.2396"/>
                  <dgm:constr type="h" for="ch" forName="parTx4" refType="h" fact="0.0704"/>
                  <dgm:constr type="ctrX" for="ch" forName="picture4" refType="w" fact="0.6885"/>
                  <dgm:constr type="ctrY" for="ch" forName="picture4" refType="h" fact="0.5294"/>
                  <dgm:constr type="w" for="ch" forName="picture4" refType="w" fact="0.1111"/>
                  <dgm:constr type="h" for="ch" forName="picture4" refType="h" fact="0.1218"/>
                  <dgm:constr type="l" for="ch" forName="parTx5" refType="w" fact="0.75"/>
                  <dgm:constr type="t" for="ch" forName="parTx5" refType="h" fact="0.394"/>
                  <dgm:constr type="w" for="ch" forName="parTx5" refType="w" fact="0.2396"/>
                  <dgm:constr type="h" for="ch" forName="parTx5" refType="h" fact="0.0704"/>
                  <dgm:constr type="ctrX" for="ch" forName="picture5" refType="w" fact="0.7391"/>
                  <dgm:constr type="ctrY" for="ch" forName="picture5" refType="h" fact="0.3864"/>
                  <dgm:constr type="w" for="ch" forName="picture5" refType="w" fact="0.1111"/>
                  <dgm:constr type="h" for="ch" forName="picture5" refType="h" fact="0.1218"/>
                  <dgm:constr type="l" for="ch" forName="parTx6" refType="w" fact="0.7788"/>
                  <dgm:constr type="t" for="ch" forName="parTx6" refType="h" fact="0.252"/>
                  <dgm:constr type="w" for="ch" forName="parTx6" refType="w" fact="0.2396"/>
                  <dgm:constr type="h" for="ch" forName="parTx6" refType="h" fact="0.0704"/>
                  <dgm:constr type="ctrX" for="ch" forName="picture6" refType="w" fact="0.7679"/>
                  <dgm:constr type="ctrY" for="ch" forName="picture6" refType="h" fact="0.2444"/>
                  <dgm:constr type="w" for="ch" forName="picture6" refType="w" fact="0.1111"/>
                  <dgm:constr type="h" for="ch" forName="picture6" refType="h" fact="0.1218"/>
                  <dgm:constr type="l" for="ch" forName="parTx7" refType="w" fact="0.7945"/>
                  <dgm:constr type="t" for="ch" forName="parTx7" refType="h" fact="0.1151"/>
                  <dgm:constr type="w" for="ch" forName="parTx7" refType="w" fact="0.2396"/>
                  <dgm:constr type="h" for="ch" forName="parTx7" refType="h" fact="0.0704"/>
                  <dgm:constr type="ctrX" for="ch" forName="picture7" refType="w" fact="0.7836"/>
                  <dgm:constr type="ctrY" for="ch" forName="picture7" refType="h" fact="0.1075"/>
                  <dgm:constr type="w" for="ch" forName="picture7" refType="w" fact="0.1111"/>
                  <dgm:constr type="h" for="ch" forName="picture7" refType="h" fact="0.1218"/>
                </dgm:constrLst>
              </dgm:else>
            </dgm:choose>
          </dgm:if>
          <dgm:else name="Name68">
            <dgm:choose name="Name69">
              <dgm:if name="Name70" axis="des" func="maxDepth" op="gt" val="1">
                <dgm:alg type="composite">
                  <dgm:param type="ar" val="1.25"/>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parTx6" refType="primFontSz" refFor="ch" refForName="parTx1" op="equ"/>
                  <dgm:constr type="primFontSz" for="ch" forName="parTx7"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primFontSz" for="ch" forName="desTx4" refType="primFontSz" refFor="ch" refForName="desTx1" op="equ"/>
                  <dgm:constr type="primFontSz" for="ch" forName="desTx5" refType="primFontSz" refFor="ch" refForName="desTx1" op="equ"/>
                  <dgm:constr type="primFontSz" for="ch" forName="desTx6" refType="primFontSz" refFor="ch" refForName="desTx1" op="equ"/>
                  <dgm:constr type="primFontSz" for="ch" forName="desTx7" refType="primFontSz" refFor="ch" refForName="desTx1" op="equ"/>
                  <dgm:constr type="userD" refType="w" fact="0.0097"/>
                  <dgm:constr type="ctrX" for="ch" forName="dot1" refType="w" fact="0.6091"/>
                  <dgm:constr type="ctrY" for="ch" forName="dot1" refType="h" fact="0.8342"/>
                  <dgm:constr type="w" for="ch" forName="dot1" refType="userD"/>
                  <dgm:constr type="h" for="ch" forName="dot1" refType="userD"/>
                  <dgm:constr type="ctrX" for="ch" forName="dot2" refType="w" fact="0.6279"/>
                  <dgm:constr type="ctrY" for="ch" forName="dot2" refType="h" fact="0.8448"/>
                  <dgm:constr type="w" for="ch" forName="dot2" refType="userD"/>
                  <dgm:constr type="h" for="ch" forName="dot2" refType="userD"/>
                  <dgm:constr type="ctrX" for="ch" forName="dot3" refType="w" fact="0.647"/>
                  <dgm:constr type="ctrY" for="ch" forName="dot3" refType="h" fact="0.8539"/>
                  <dgm:constr type="w" for="ch" forName="dot3" refType="userD"/>
                  <dgm:constr type="h" for="ch" forName="dot3" refType="userD"/>
                  <dgm:constr type="ctrX" for="ch" forName="dot4" refType="w" fact="0.6663"/>
                  <dgm:constr type="ctrY" for="ch" forName="dot4" refType="h" fact="0.8615"/>
                  <dgm:constr type="w" for="ch" forName="dot4" refType="userD"/>
                  <dgm:constr type="h" for="ch" forName="dot4" refType="userD"/>
                  <dgm:constr type="ctrX" for="ch" forName="dot5" refType="w" fact="0.6858"/>
                  <dgm:constr type="ctrY" for="ch" forName="dot5" refType="h" fact="0.8676"/>
                  <dgm:constr type="w" for="ch" forName="dot5" refType="userD"/>
                  <dgm:constr type="h" for="ch" forName="dot5" refType="userD"/>
                  <dgm:constr type="ctrX" for="ch" forName="dot6" refType="w" fact="0.4912"/>
                  <dgm:constr type="ctrY" for="ch" forName="dot6" refType="h" fact="0.7255"/>
                  <dgm:constr type="w" for="ch" forName="dot6" refType="userD"/>
                  <dgm:constr type="h" for="ch" forName="dot6" refType="userD"/>
                  <dgm:constr type="ctrX" for="ch" forName="dot7" refType="w" fact="0.5074"/>
                  <dgm:constr type="ctrY" for="ch" forName="dot7" refType="h" fact="0.7454"/>
                  <dgm:constr type="w" for="ch" forName="dot7" refType="userD"/>
                  <dgm:constr type="h" for="ch" forName="dot7" refType="userD"/>
                  <dgm:constr type="ctrX" for="ch" forName="dot8" refType="w" fact="0.4164"/>
                  <dgm:constr type="ctrY" for="ch" forName="dot8" refType="h" fact="0.6026"/>
                  <dgm:constr type="w" for="ch" forName="dot8" refType="userD"/>
                  <dgm:constr type="h" for="ch" forName="dot8" refType="userD"/>
                  <dgm:constr type="ctrX" for="ch" forName="dot9" refType="w" fact="0.3629"/>
                  <dgm:constr type="ctrY" for="ch" forName="dot9" refType="h" fact="0.4632"/>
                  <dgm:constr type="w" for="ch" forName="dot9" refType="userD"/>
                  <dgm:constr type="h" for="ch" forName="dot9" refType="userD"/>
                  <dgm:constr type="ctrX" for="ch" forName="dot10" refType="w" fact="0.3299"/>
                  <dgm:constr type="ctrY" for="ch" forName="dot10" refType="h" fact="0.3187"/>
                  <dgm:constr type="w" for="ch" forName="dot10" refType="userD"/>
                  <dgm:constr type="h" for="ch" forName="dot10" refType="userD"/>
                  <dgm:constr type="ctrX" for="ch" forName="dot11" refType="w" fact="0.3147"/>
                  <dgm:constr type="ctrY" for="ch" forName="dot11" refType="h" fact="0.1763"/>
                  <dgm:constr type="w" for="ch" forName="dot11" refType="userD"/>
                  <dgm:constr type="h" for="ch" forName="dot11" refType="userD"/>
                  <dgm:constr type="ctrX" for="ch" forName="dotArrow1" refType="w" fact="0.3373"/>
                  <dgm:constr type="ctrY" for="ch" forName="dotArrow1" refType="h" fact="-0.0099"/>
                  <dgm:constr type="w" for="ch" forName="dotArrow1" refType="userD"/>
                  <dgm:constr type="h" for="ch" forName="dotArrow1" refType="userD"/>
                  <dgm:constr type="ctrX" for="ch" forName="dotArrow2" refType="w" fact="0.3227"/>
                  <dgm:constr type="ctrY" for="ch" forName="dotArrow2" refType="h" fact="-0.0239"/>
                  <dgm:constr type="w" for="ch" forName="dotArrow2" refType="userD"/>
                  <dgm:constr type="h" for="ch" forName="dotArrow2" refType="userD"/>
                  <dgm:constr type="ctrX" for="ch" forName="dotArrow3" refType="w" fact="0.3081"/>
                  <dgm:constr type="ctrY" for="ch" forName="dotArrow3" refType="h" fact="-0.0378"/>
                  <dgm:constr type="w" for="ch" forName="dotArrow3" refType="userD"/>
                  <dgm:constr type="h" for="ch" forName="dotArrow3" refType="userD"/>
                  <dgm:constr type="ctrX" for="ch" forName="dotArrow4" refType="w" fact="0.2935"/>
                  <dgm:constr type="ctrY" for="ch" forName="dotArrow4" refType="h" fact="-0.0239"/>
                  <dgm:constr type="w" for="ch" forName="dotArrow4" refType="userD"/>
                  <dgm:constr type="h" for="ch" forName="dotArrow4" refType="userD"/>
                  <dgm:constr type="ctrX" for="ch" forName="dotArrow5" refType="w" fact="0.2788"/>
                  <dgm:constr type="ctrY" for="ch" forName="dotArrow5" refType="h" fact="-0.0099"/>
                  <dgm:constr type="w" for="ch" forName="dotArrow5" refType="userD"/>
                  <dgm:constr type="h" for="ch" forName="dotArrow5" refType="userD"/>
                  <dgm:constr type="ctrX" for="ch" forName="dotArrow6" refType="w" fact="0.3081"/>
                  <dgm:constr type="ctrY" for="ch" forName="dotArrow6" refType="h" fact="-0.0084"/>
                  <dgm:constr type="w" for="ch" forName="dotArrow6" refType="userD"/>
                  <dgm:constr type="h" for="ch" forName="dotArrow6" refType="userD"/>
                  <dgm:constr type="ctrX" for="ch" forName="dotArrow7" refType="w" fact="0.3081"/>
                  <dgm:constr type="ctrY" for="ch" forName="dotArrow7" refType="h" fact="0.0211"/>
                  <dgm:constr type="w" for="ch" forName="dotArrow7" refType="userD"/>
                  <dgm:constr type="h" for="ch" forName="dotArrow7" refType="userD"/>
                  <dgm:constr type="r" for="ch" forName="parTx1" refType="w" fact="0.7444"/>
                  <dgm:constr type="t" for="ch" forName="parTx1" refType="h" fact="0.8856"/>
                  <dgm:constr type="w" for="ch" forName="parTx1" refType="w" fact="0.2101"/>
                  <dgm:constr type="h" for="ch" forName="parTx1" refType="h" fact="0.0704"/>
                  <dgm:constr type="ctrX" for="ch" forName="picture1" refType="w" fact="0.754"/>
                  <dgm:constr type="ctrY" for="ch" forName="picture1" refType="h" fact="0.8769"/>
                  <dgm:constr type="w" for="ch" forName="picture1" refType="w" fact="0.0974"/>
                  <dgm:constr type="h" for="ch" forName="picture1" refType="h" fact="0.1218"/>
                  <dgm:constr type="r" for="ch" forName="desTx1" refType="l" refFor="ch" refForName="parTx1"/>
                  <dgm:constr type="l" for="ch" forName="desTx1"/>
                  <dgm:constr type="t" for="ch" forName="desTx1" refType="t" refFor="ch" refForName="parTx1"/>
                  <dgm:constr type="h" for="ch" forName="desTx1" refType="h" refFor="ch" refForName="parTx1"/>
                  <dgm:constr type="r" for="ch" forName="parTx2" refType="w" fact="0.5465"/>
                  <dgm:constr type="t" for="ch" forName="parTx2" refType="h" fact="0.7956"/>
                  <dgm:constr type="w" for="ch" forName="parTx2" refType="w" fact="0.2101"/>
                  <dgm:constr type="h" for="ch" forName="parTx2" refType="h" fact="0.0704"/>
                  <dgm:constr type="ctrX" for="ch" forName="picture2" refType="w" fact="0.5561"/>
                  <dgm:constr type="ctrY" for="ch" forName="picture2" refType="h" fact="0.787"/>
                  <dgm:constr type="w" for="ch" forName="picture2" refType="w" fact="0.0974"/>
                  <dgm:constr type="h" for="ch" forName="picture2" refType="h" fact="0.1218"/>
                  <dgm:constr type="r" for="ch" forName="desTx2" refType="l" refFor="ch" refForName="parTx2"/>
                  <dgm:constr type="l" for="ch" forName="desTx2"/>
                  <dgm:constr type="t" for="ch" forName="desTx2" refType="t" refFor="ch" refForName="parTx2"/>
                  <dgm:constr type="h" for="ch" forName="desTx2" refType="h" refFor="ch" refForName="parTx2"/>
                  <dgm:constr type="r" for="ch" forName="parTx3" refType="w" fact="0.4489"/>
                  <dgm:constr type="t" for="ch" forName="parTx3" refType="h" fact="0.673"/>
                  <dgm:constr type="w" for="ch" forName="parTx3" refType="w" fact="0.2101"/>
                  <dgm:constr type="h" for="ch" forName="parTx3" refType="h" fact="0.0704"/>
                  <dgm:constr type="ctrX" for="ch" forName="picture3" refType="w" fact="0.4585"/>
                  <dgm:constr type="ctrY" for="ch" forName="picture3" refType="h" fact="0.6644"/>
                  <dgm:constr type="w" for="ch" forName="picture3" refType="w" fact="0.0974"/>
                  <dgm:constr type="h" for="ch" forName="picture3" refType="h" fact="0.1218"/>
                  <dgm:constr type="r" for="ch" forName="desTx3" refType="l" refFor="ch" refForName="parTx3"/>
                  <dgm:constr type="l" for="ch" forName="desTx3"/>
                  <dgm:constr type="t" for="ch" forName="desTx3" refType="t" refFor="ch" refForName="parTx3"/>
                  <dgm:constr type="h" for="ch" forName="desTx3" refType="h" refFor="ch" refForName="parTx3"/>
                  <dgm:constr type="r" for="ch" forName="parTx4" refType="w" fact="0.3868"/>
                  <dgm:constr type="t" for="ch" forName="parTx4" refType="h" fact="0.538"/>
                  <dgm:constr type="w" for="ch" forName="parTx4" refType="w" fact="0.2101"/>
                  <dgm:constr type="h" for="ch" forName="parTx4" refType="h" fact="0.0704"/>
                  <dgm:constr type="ctrX" for="ch" forName="picture4" refType="w" fact="0.3963"/>
                  <dgm:constr type="ctrY" for="ch" forName="picture4" refType="h" fact="0.5294"/>
                  <dgm:constr type="w" for="ch" forName="picture4" refType="w" fact="0.0974"/>
                  <dgm:constr type="h" for="ch" forName="picture4" refType="h" fact="0.1218"/>
                  <dgm:constr type="r" for="ch" forName="desTx4" refType="l" refFor="ch" refForName="parTx4"/>
                  <dgm:constr type="l" for="ch" forName="desTx4"/>
                  <dgm:constr type="t" for="ch" forName="desTx4" refType="t" refFor="ch" refForName="parTx4"/>
                  <dgm:constr type="h" for="ch" forName="desTx4" refType="h" refFor="ch" refForName="parTx4"/>
                  <dgm:constr type="r" for="ch" forName="parTx5" refType="w" fact="0.3424"/>
                  <dgm:constr type="t" for="ch" forName="parTx5" refType="h" fact="0.3951"/>
                  <dgm:constr type="w" for="ch" forName="parTx5" refType="w" fact="0.2101"/>
                  <dgm:constr type="h" for="ch" forName="parTx5" refType="h" fact="0.0704"/>
                  <dgm:constr type="ctrX" for="ch" forName="picture5" refType="w" fact="0.352"/>
                  <dgm:constr type="ctrY" for="ch" forName="picture5" refType="h" fact="0.3864"/>
                  <dgm:constr type="w" for="ch" forName="picture5" refType="w" fact="0.0974"/>
                  <dgm:constr type="h" for="ch" forName="picture5" refType="h" fact="0.1218"/>
                  <dgm:constr type="r" for="ch" forName="desTx5" refType="l" refFor="ch" refForName="parTx5"/>
                  <dgm:constr type="l" for="ch" forName="desTx5"/>
                  <dgm:constr type="t" for="ch" forName="desTx5" refType="t" refFor="ch" refForName="parTx5"/>
                  <dgm:constr type="h" for="ch" forName="desTx5" refType="h" refFor="ch" refForName="parTx5"/>
                  <dgm:constr type="r" for="ch" forName="parTx6" refType="w" fact="0.3172"/>
                  <dgm:constr type="t" for="ch" forName="parTx6" refType="h" fact="0.2531"/>
                  <dgm:constr type="w" for="ch" forName="parTx6" refType="w" fact="0.2101"/>
                  <dgm:constr type="h" for="ch" forName="parTx6" refType="h" fact="0.0704"/>
                  <dgm:constr type="ctrX" for="ch" forName="picture6" refType="w" fact="0.3267"/>
                  <dgm:constr type="ctrY" for="ch" forName="picture6" refType="h" fact="0.2444"/>
                  <dgm:constr type="w" for="ch" forName="picture6" refType="w" fact="0.0974"/>
                  <dgm:constr type="h" for="ch" forName="picture6" refType="h" fact="0.1218"/>
                  <dgm:constr type="r" for="ch" forName="desTx6" refType="l" refFor="ch" refForName="parTx6"/>
                  <dgm:constr type="l" for="ch" forName="desTx6"/>
                  <dgm:constr type="t" for="ch" forName="desTx6" refType="t" refFor="ch" refForName="parTx6"/>
                  <dgm:constr type="h" for="ch" forName="desTx6" refType="h" refFor="ch" refForName="parTx6"/>
                  <dgm:constr type="r" for="ch" forName="parTx7" refType="w" fact="0.3034"/>
                  <dgm:constr type="t" for="ch" forName="parTx7" refType="h" fact="0.1162"/>
                  <dgm:constr type="w" for="ch" forName="parTx7" refType="w" fact="0.2101"/>
                  <dgm:constr type="h" for="ch" forName="parTx7" refType="h" fact="0.0704"/>
                  <dgm:constr type="ctrX" for="ch" forName="picture7" refType="w" fact="0.3129"/>
                  <dgm:constr type="ctrY" for="ch" forName="picture7" refType="h" fact="0.1075"/>
                  <dgm:constr type="w" for="ch" forName="picture7" refType="w" fact="0.0974"/>
                  <dgm:constr type="h" for="ch" forName="picture7" refType="h" fact="0.1218"/>
                  <dgm:constr type="r" for="ch" forName="desTx7" refType="l" refFor="ch" refForName="parTx7"/>
                  <dgm:constr type="l" for="ch" forName="desTx7"/>
                  <dgm:constr type="t" for="ch" forName="desTx7" refType="t" refFor="ch" refForName="parTx7"/>
                  <dgm:constr type="h" for="ch" forName="desTx7" refType="h" refFor="ch" refForName="parTx7"/>
                </dgm:constrLst>
              </dgm:if>
              <dgm:else name="Name71">
                <dgm:alg type="composite">
                  <dgm:param type="ar" val="1.096"/>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parTx6" refType="primFontSz" refFor="ch" refForName="parTx1" op="equ"/>
                  <dgm:constr type="primFontSz" for="ch" forName="parTx7" refType="primFontSz" refFor="ch" refForName="parTx1" op="equ"/>
                  <dgm:constr type="userD" refType="w" fact="0.0111"/>
                  <dgm:constr type="ctrX" for="ch" forName="dot1" refType="w" fact="0.5541"/>
                  <dgm:constr type="ctrY" for="ch" forName="dot1" refType="h" fact="0.8342"/>
                  <dgm:constr type="w" for="ch" forName="dot1" refType="userD"/>
                  <dgm:constr type="h" for="ch" forName="dot1" refType="userD"/>
                  <dgm:constr type="ctrX" for="ch" forName="dot2" refType="w" fact="0.5756"/>
                  <dgm:constr type="ctrY" for="ch" forName="dot2" refType="h" fact="0.8448"/>
                  <dgm:constr type="w" for="ch" forName="dot2" refType="userD"/>
                  <dgm:constr type="h" for="ch" forName="dot2" refType="userD"/>
                  <dgm:constr type="ctrX" for="ch" forName="dot3" refType="w" fact="0.5974"/>
                  <dgm:constr type="ctrY" for="ch" forName="dot3" refType="h" fact="0.8539"/>
                  <dgm:constr type="w" for="ch" forName="dot3" refType="userD"/>
                  <dgm:constr type="h" for="ch" forName="dot3" refType="userD"/>
                  <dgm:constr type="ctrX" for="ch" forName="dot4" refType="w" fact="0.6194"/>
                  <dgm:constr type="ctrY" for="ch" forName="dot4" refType="h" fact="0.8615"/>
                  <dgm:constr type="w" for="ch" forName="dot4" refType="userD"/>
                  <dgm:constr type="h" for="ch" forName="dot4" refType="userD"/>
                  <dgm:constr type="ctrX" for="ch" forName="dot5" refType="w" fact="0.6416"/>
                  <dgm:constr type="ctrY" for="ch" forName="dot5" refType="h" fact="0.8676"/>
                  <dgm:constr type="w" for="ch" forName="dot5" refType="userD"/>
                  <dgm:constr type="h" for="ch" forName="dot5" refType="userD"/>
                  <dgm:constr type="ctrX" for="ch" forName="dot6" refType="w" fact="0.4197"/>
                  <dgm:constr type="ctrY" for="ch" forName="dot6" refType="h" fact="0.7255"/>
                  <dgm:constr type="w" for="ch" forName="dot6" refType="userD"/>
                  <dgm:constr type="h" for="ch" forName="dot6" refType="userD"/>
                  <dgm:constr type="ctrX" for="ch" forName="dot7" refType="w" fact="0.4382"/>
                  <dgm:constr type="ctrY" for="ch" forName="dot7" refType="h" fact="0.7454"/>
                  <dgm:constr type="w" for="ch" forName="dot7" refType="userD"/>
                  <dgm:constr type="h" for="ch" forName="dot7" refType="userD"/>
                  <dgm:constr type="ctrX" for="ch" forName="dot8" refType="w" fact="0.3344"/>
                  <dgm:constr type="ctrY" for="ch" forName="dot8" refType="h" fact="0.6026"/>
                  <dgm:constr type="w" for="ch" forName="dot8" refType="userD"/>
                  <dgm:constr type="h" for="ch" forName="dot8" refType="userD"/>
                  <dgm:constr type="ctrX" for="ch" forName="dot9" refType="w" fact="0.2734"/>
                  <dgm:constr type="ctrY" for="ch" forName="dot9" refType="h" fact="0.4632"/>
                  <dgm:constr type="w" for="ch" forName="dot9" refType="userD"/>
                  <dgm:constr type="h" for="ch" forName="dot9" refType="userD"/>
                  <dgm:constr type="ctrX" for="ch" forName="dot10" refType="w" fact="0.2357"/>
                  <dgm:constr type="ctrY" for="ch" forName="dot10" refType="h" fact="0.3187"/>
                  <dgm:constr type="w" for="ch" forName="dot10" refType="userD"/>
                  <dgm:constr type="h" for="ch" forName="dot10" refType="userD"/>
                  <dgm:constr type="ctrX" for="ch" forName="dot11" refType="w" fact="0.2184"/>
                  <dgm:constr type="ctrY" for="ch" forName="dot11" refType="h" fact="0.1763"/>
                  <dgm:constr type="w" for="ch" forName="dot11" refType="userD"/>
                  <dgm:constr type="h" for="ch" forName="dot11" refType="userD"/>
                  <dgm:constr type="ctrX" for="ch" forName="dotArrow1" refType="w" fact="0.2442"/>
                  <dgm:constr type="ctrY" for="ch" forName="dotArrow1" refType="h" fact="-0.0099"/>
                  <dgm:constr type="w" for="ch" forName="dotArrow1" refType="userD"/>
                  <dgm:constr type="h" for="ch" forName="dotArrow1" refType="userD"/>
                  <dgm:constr type="ctrX" for="ch" forName="dotArrow2" refType="w" fact="0.2275"/>
                  <dgm:constr type="ctrY" for="ch" forName="dotArrow2" refType="h" fact="-0.0239"/>
                  <dgm:constr type="w" for="ch" forName="dotArrow2" refType="userD"/>
                  <dgm:constr type="h" for="ch" forName="dotArrow2" refType="userD"/>
                  <dgm:constr type="ctrX" for="ch" forName="dotArrow3" refType="w" fact="0.2108"/>
                  <dgm:constr type="ctrY" for="ch" forName="dotArrow3" refType="h" fact="-0.0378"/>
                  <dgm:constr type="w" for="ch" forName="dotArrow3" refType="userD"/>
                  <dgm:constr type="h" for="ch" forName="dotArrow3" refType="userD"/>
                  <dgm:constr type="ctrX" for="ch" forName="dotArrow4" refType="w" fact="0.1942"/>
                  <dgm:constr type="ctrY" for="ch" forName="dotArrow4" refType="h" fact="-0.0239"/>
                  <dgm:constr type="w" for="ch" forName="dotArrow4" refType="userD"/>
                  <dgm:constr type="h" for="ch" forName="dotArrow4" refType="userD"/>
                  <dgm:constr type="ctrX" for="ch" forName="dotArrow5" refType="w" fact="0.1775"/>
                  <dgm:constr type="ctrY" for="ch" forName="dotArrow5" refType="h" fact="-0.0099"/>
                  <dgm:constr type="w" for="ch" forName="dotArrow5" refType="userD"/>
                  <dgm:constr type="h" for="ch" forName="dotArrow5" refType="userD"/>
                  <dgm:constr type="ctrX" for="ch" forName="dotArrow6" refType="w" fact="0.2108"/>
                  <dgm:constr type="ctrY" for="ch" forName="dotArrow6" refType="h" fact="-0.0084"/>
                  <dgm:constr type="w" for="ch" forName="dotArrow6" refType="userD"/>
                  <dgm:constr type="h" for="ch" forName="dotArrow6" refType="userD"/>
                  <dgm:constr type="ctrX" for="ch" forName="dotArrow7" refType="w" fact="0.2108"/>
                  <dgm:constr type="ctrY" for="ch" forName="dotArrow7" refType="h" fact="0.0211"/>
                  <dgm:constr type="w" for="ch" forName="dotArrow7" refType="userD"/>
                  <dgm:constr type="h" for="ch" forName="dotArrow7" refType="userD"/>
                  <dgm:constr type="r" for="ch" forName="parTx1" refType="w" fact="0.7085"/>
                  <dgm:constr type="t" for="ch" forName="parTx1" refType="h" fact="0.8845"/>
                  <dgm:constr type="w" for="ch" forName="parTx1" refType="w" fact="0.2396"/>
                  <dgm:constr type="h" for="ch" forName="parTx1" refType="h" fact="0.0704"/>
                  <dgm:constr type="ctrX" for="ch" forName="picture1" refType="w" fact="0.7194"/>
                  <dgm:constr type="ctrY" for="ch" forName="picture1" refType="h" fact="0.8769"/>
                  <dgm:constr type="w" for="ch" forName="picture1" refType="w" fact="0.1111"/>
                  <dgm:constr type="h" for="ch" forName="picture1" refType="h" fact="0.1218"/>
                  <dgm:constr type="r" for="ch" forName="parTx2" refType="w" fact="0.4828"/>
                  <dgm:constr type="t" for="ch" forName="parTx2" refType="h" fact="0.7946"/>
                  <dgm:constr type="w" for="ch" forName="parTx2" refType="w" fact="0.2396"/>
                  <dgm:constr type="h" for="ch" forName="parTx2" refType="h" fact="0.0704"/>
                  <dgm:constr type="ctrX" for="ch" forName="picture2" refType="w" fact="0.4937"/>
                  <dgm:constr type="ctrY" for="ch" forName="picture2" refType="h" fact="0.787"/>
                  <dgm:constr type="w" for="ch" forName="picture2" refType="w" fact="0.1111"/>
                  <dgm:constr type="h" for="ch" forName="picture2" refType="h" fact="0.1218"/>
                  <dgm:constr type="r" for="ch" forName="parTx3" refType="w" fact="0.3715"/>
                  <dgm:constr type="t" for="ch" forName="parTx3" refType="h" fact="0.672"/>
                  <dgm:constr type="w" for="ch" forName="parTx3" refType="w" fact="0.2396"/>
                  <dgm:constr type="h" for="ch" forName="parTx3" refType="h" fact="0.0704"/>
                  <dgm:constr type="ctrX" for="ch" forName="picture3" refType="w" fact="0.3824"/>
                  <dgm:constr type="ctrY" for="ch" forName="picture3" refType="h" fact="0.6644"/>
                  <dgm:constr type="w" for="ch" forName="picture3" refType="w" fact="0.1111"/>
                  <dgm:constr type="h" for="ch" forName="picture3" refType="h" fact="0.1218"/>
                  <dgm:constr type="r" for="ch" forName="parTx4" refType="w" fact="0.3006"/>
                  <dgm:constr type="t" for="ch" forName="parTx4" refType="h" fact="0.5369"/>
                  <dgm:constr type="w" for="ch" forName="parTx4" refType="w" fact="0.2396"/>
                  <dgm:constr type="h" for="ch" forName="parTx4" refType="h" fact="0.0704"/>
                  <dgm:constr type="ctrX" for="ch" forName="picture4" refType="w" fact="0.3115"/>
                  <dgm:constr type="ctrY" for="ch" forName="picture4" refType="h" fact="0.5294"/>
                  <dgm:constr type="w" for="ch" forName="picture4" refType="w" fact="0.1111"/>
                  <dgm:constr type="h" for="ch" forName="picture4" refType="h" fact="0.1218"/>
                  <dgm:constr type="r" for="ch" forName="parTx5" refType="w" fact="0.25"/>
                  <dgm:constr type="t" for="ch" forName="parTx5" refType="h" fact="0.394"/>
                  <dgm:constr type="w" for="ch" forName="parTx5" refType="w" fact="0.2396"/>
                  <dgm:constr type="h" for="ch" forName="parTx5" refType="h" fact="0.0704"/>
                  <dgm:constr type="ctrX" for="ch" forName="picture5" refType="w" fact="0.2609"/>
                  <dgm:constr type="ctrY" for="ch" forName="picture5" refType="h" fact="0.3864"/>
                  <dgm:constr type="w" for="ch" forName="picture5" refType="w" fact="0.1111"/>
                  <dgm:constr type="h" for="ch" forName="picture5" refType="h" fact="0.1218"/>
                  <dgm:constr type="r" for="ch" forName="parTx6" refType="w" fact="0.2212"/>
                  <dgm:constr type="t" for="ch" forName="parTx6" refType="h" fact="0.252"/>
                  <dgm:constr type="w" for="ch" forName="parTx6" refType="w" fact="0.2396"/>
                  <dgm:constr type="h" for="ch" forName="parTx6" refType="h" fact="0.0704"/>
                  <dgm:constr type="ctrX" for="ch" forName="picture6" refType="w" fact="0.2321"/>
                  <dgm:constr type="ctrY" for="ch" forName="picture6" refType="h" fact="0.2444"/>
                  <dgm:constr type="w" for="ch" forName="picture6" refType="w" fact="0.1111"/>
                  <dgm:constr type="h" for="ch" forName="picture6" refType="h" fact="0.1218"/>
                  <dgm:constr type="r" for="ch" forName="parTx7" refType="w" fact="0.2055"/>
                  <dgm:constr type="t" for="ch" forName="parTx7" refType="h" fact="0.1151"/>
                  <dgm:constr type="w" for="ch" forName="parTx7" refType="w" fact="0.2396"/>
                  <dgm:constr type="h" for="ch" forName="parTx7" refType="h" fact="0.0704"/>
                  <dgm:constr type="ctrX" for="ch" forName="picture7" refType="w" fact="0.2164"/>
                  <dgm:constr type="ctrY" for="ch" forName="picture7" refType="h" fact="0.1075"/>
                  <dgm:constr type="w" for="ch" forName="picture7" refType="w" fact="0.1111"/>
                  <dgm:constr type="h" for="ch" forName="picture7" refType="h" fact="0.1218"/>
                </dgm:constrLst>
              </dgm:else>
            </dgm:choose>
          </dgm:else>
        </dgm:choose>
      </dgm:else>
    </dgm:choose>
    <dgm:forEach name="wrapper" axis="self" ptType="parTrans">
      <dgm:forEach name="wrapper2" axis="self" ptType="sibTrans" st="2">
        <dgm:forEach name="imageRepeat" axis="self">
          <dgm:layoutNode name="imageRepeatNode" styleLbl="fgImgPlace1">
            <dgm:alg type="sp"/>
            <dgm:shape xmlns:r="http://schemas.openxmlformats.org/officeDocument/2006/relationships" type="ellipse" r:blip="" blipPhldr="1">
              <dgm:adjLst/>
            </dgm:shape>
            <dgm:presOf axis="self"/>
          </dgm:layoutNode>
        </dgm:forEach>
      </dgm:forEach>
    </dgm:forEach>
    <dgm:choose name="Name72">
      <dgm:if name="Name73" axis="ch" ptType="node" func="cnt" op="gte" val="2">
        <dgm:layoutNode name="dot1" styleLbl="alignNode1">
          <dgm:alg type="sp"/>
          <dgm:shape xmlns:r="http://schemas.openxmlformats.org/officeDocument/2006/relationships" type="ellipse" r:blip="">
            <dgm:adjLst/>
          </dgm:shape>
          <dgm:presOf/>
        </dgm:layoutNode>
        <dgm:layoutNode name="dot2" styleLbl="alignNode1">
          <dgm:alg type="sp"/>
          <dgm:shape xmlns:r="http://schemas.openxmlformats.org/officeDocument/2006/relationships" type="ellipse" r:blip="">
            <dgm:adjLst/>
          </dgm:shape>
          <dgm:presOf/>
        </dgm:layoutNode>
        <dgm:layoutNode name="dot3" styleLbl="alignNode1">
          <dgm:alg type="sp"/>
          <dgm:shape xmlns:r="http://schemas.openxmlformats.org/officeDocument/2006/relationships" type="ellipse" r:blip="">
            <dgm:adjLst/>
          </dgm:shape>
          <dgm:presOf/>
        </dgm:layoutNode>
      </dgm:if>
      <dgm:else name="Name74"/>
    </dgm:choose>
    <dgm:choose name="Name75">
      <dgm:if name="Name76" axis="ch" ptType="node" func="cnt" op="gte" val="3">
        <dgm:layoutNode name="dot4" styleLbl="alignNode1">
          <dgm:alg type="sp"/>
          <dgm:shape xmlns:r="http://schemas.openxmlformats.org/officeDocument/2006/relationships" type="ellipse" r:blip="">
            <dgm:adjLst/>
          </dgm:shape>
          <dgm:presOf/>
        </dgm:layoutNode>
        <dgm:layoutNode name="dot5" styleLbl="alignNode1">
          <dgm:alg type="sp"/>
          <dgm:shape xmlns:r="http://schemas.openxmlformats.org/officeDocument/2006/relationships" type="ellipse" r:blip="">
            <dgm:adjLst/>
          </dgm:shape>
          <dgm:presOf/>
        </dgm:layoutNode>
      </dgm:if>
      <dgm:else name="Name77"/>
    </dgm:choose>
    <dgm:choose name="Name78">
      <dgm:if name="Name79" axis="ch" ptType="node" func="cnt" op="gte" val="4">
        <dgm:layoutNode name="dot6" styleLbl="alignNode1">
          <dgm:alg type="sp"/>
          <dgm:shape xmlns:r="http://schemas.openxmlformats.org/officeDocument/2006/relationships" type="ellipse" r:blip="">
            <dgm:adjLst/>
          </dgm:shape>
          <dgm:presOf/>
        </dgm:layoutNode>
      </dgm:if>
      <dgm:else name="Name80"/>
    </dgm:choose>
    <dgm:choose name="Name81">
      <dgm:if name="Name82" axis="ch" ptType="node" func="cnt" op="gte" val="5">
        <dgm:layoutNode name="dot7" styleLbl="alignNode1">
          <dgm:alg type="sp"/>
          <dgm:shape xmlns:r="http://schemas.openxmlformats.org/officeDocument/2006/relationships" type="ellipse" r:blip="">
            <dgm:adjLst/>
          </dgm:shape>
          <dgm:presOf/>
        </dgm:layoutNode>
        <dgm:layoutNode name="dot8" styleLbl="alignNode1">
          <dgm:alg type="sp"/>
          <dgm:shape xmlns:r="http://schemas.openxmlformats.org/officeDocument/2006/relationships" type="ellipse" r:blip="">
            <dgm:adjLst/>
          </dgm:shape>
          <dgm:presOf/>
        </dgm:layoutNode>
      </dgm:if>
      <dgm:else name="Name83"/>
    </dgm:choose>
    <dgm:choose name="Name84">
      <dgm:if name="Name85" axis="ch" ptType="node" func="cnt" op="gte" val="6">
        <dgm:layoutNode name="dot9" styleLbl="alignNode1">
          <dgm:alg type="sp"/>
          <dgm:shape xmlns:r="http://schemas.openxmlformats.org/officeDocument/2006/relationships" type="ellipse" r:blip="">
            <dgm:adjLst/>
          </dgm:shape>
          <dgm:presOf/>
        </dgm:layoutNode>
        <dgm:layoutNode name="dot10" styleLbl="alignNode1">
          <dgm:alg type="sp"/>
          <dgm:shape xmlns:r="http://schemas.openxmlformats.org/officeDocument/2006/relationships" type="ellipse" r:blip="">
            <dgm:adjLst/>
          </dgm:shape>
          <dgm:presOf/>
        </dgm:layoutNode>
      </dgm:if>
      <dgm:else name="Name86"/>
    </dgm:choose>
    <dgm:choose name="Name87">
      <dgm:if name="Name88" axis="ch" ptType="node" func="cnt" op="gte" val="7">
        <dgm:layoutNode name="dot11" styleLbl="alignNode1">
          <dgm:alg type="sp"/>
          <dgm:shape xmlns:r="http://schemas.openxmlformats.org/officeDocument/2006/relationships" type="ellipse" r:blip="">
            <dgm:adjLst/>
          </dgm:shape>
          <dgm:presOf/>
        </dgm:layoutNode>
      </dgm:if>
      <dgm:else name="Name89"/>
    </dgm:choose>
    <dgm:choose name="Name90">
      <dgm:if name="Name91" axis="ch" ptType="node" func="cnt" op="gte" val="2">
        <dgm:layoutNode name="dotArrow1" styleLbl="alignNode1">
          <dgm:alg type="sp"/>
          <dgm:shape xmlns:r="http://schemas.openxmlformats.org/officeDocument/2006/relationships" type="ellipse" r:blip="">
            <dgm:adjLst/>
          </dgm:shape>
          <dgm:presOf/>
        </dgm:layoutNode>
        <dgm:layoutNode name="dotArrow2" styleLbl="alignNode1">
          <dgm:alg type="sp"/>
          <dgm:shape xmlns:r="http://schemas.openxmlformats.org/officeDocument/2006/relationships" type="ellipse" r:blip="">
            <dgm:adjLst/>
          </dgm:shape>
          <dgm:presOf/>
        </dgm:layoutNode>
        <dgm:layoutNode name="dotArrow3" styleLbl="alignNode1">
          <dgm:alg type="sp"/>
          <dgm:shape xmlns:r="http://schemas.openxmlformats.org/officeDocument/2006/relationships" type="ellipse" r:blip="">
            <dgm:adjLst/>
          </dgm:shape>
          <dgm:presOf/>
        </dgm:layoutNode>
        <dgm:layoutNode name="dotArrow4" styleLbl="alignNode1">
          <dgm:alg type="sp"/>
          <dgm:shape xmlns:r="http://schemas.openxmlformats.org/officeDocument/2006/relationships" type="ellipse" r:blip="">
            <dgm:adjLst/>
          </dgm:shape>
          <dgm:presOf/>
        </dgm:layoutNode>
        <dgm:layoutNode name="dotArrow5" styleLbl="alignNode1">
          <dgm:alg type="sp"/>
          <dgm:shape xmlns:r="http://schemas.openxmlformats.org/officeDocument/2006/relationships" type="ellipse" r:blip="">
            <dgm:adjLst/>
          </dgm:shape>
          <dgm:presOf/>
        </dgm:layoutNode>
        <dgm:layoutNode name="dotArrow6" styleLbl="alignNode1">
          <dgm:alg type="sp"/>
          <dgm:shape xmlns:r="http://schemas.openxmlformats.org/officeDocument/2006/relationships" type="ellipse" r:blip="">
            <dgm:adjLst/>
          </dgm:shape>
          <dgm:presOf/>
        </dgm:layoutNode>
        <dgm:layoutNode name="dotArrow7" styleLbl="alignNode1">
          <dgm:alg type="sp"/>
          <dgm:shape xmlns:r="http://schemas.openxmlformats.org/officeDocument/2006/relationships" type="ellipse" r:blip="">
            <dgm:adjLst/>
          </dgm:shape>
          <dgm:presOf/>
        </dgm:layoutNode>
      </dgm:if>
      <dgm:else name="Name92"/>
    </dgm:choose>
    <dgm:forEach name="Name93" axis="ch" ptType="node" cnt="1">
      <dgm:layoutNode name="parTx1">
        <dgm:choose name="Name94">
          <dgm:if name="Name95" func="var" arg="dir" op="equ" val="norm">
            <dgm:alg type="tx">
              <dgm:param type="parTxLTRAlign" val="l"/>
              <dgm:param type="parTxRTLAlign" val="r"/>
            </dgm:alg>
          </dgm:if>
          <dgm:else name="Name96">
            <dgm:alg type="tx">
              <dgm:param type="parTxLTRAlign" val="r"/>
              <dgm:param type="parTxRTLAlign" val="l"/>
            </dgm:alg>
          </dgm:else>
        </dgm:choose>
        <dgm:shape xmlns:r="http://schemas.openxmlformats.org/officeDocument/2006/relationships" type="roundRect" r:blip="">
          <dgm:adjLst/>
        </dgm:shape>
        <dgm:presOf axis="self" ptType="node"/>
        <dgm:choose name="Name97">
          <dgm:if name="Name98" func="var" arg="dir" op="equ" val="norm">
            <dgm:constrLst>
              <dgm:constr type="lMarg" refType="w" fact="0.6"/>
              <dgm:constr type="rMarg" refType="primFontSz" fact="0.3"/>
              <dgm:constr type="tMarg" refType="primFontSz" fact="0.3"/>
              <dgm:constr type="bMarg" refType="primFontSz" fact="0.3"/>
            </dgm:constrLst>
          </dgm:if>
          <dgm:else name="Name99">
            <dgm:constrLst>
              <dgm:constr type="rMarg" refType="w" fact="0.6"/>
              <dgm:constr type="lMarg" refType="primFontSz" fact="0.3"/>
              <dgm:constr type="tMarg" refType="primFontSz" fact="0.3"/>
              <dgm:constr type="bMarg" refType="primFontSz" fact="0.3"/>
            </dgm:constrLst>
          </dgm:else>
        </dgm:choose>
        <dgm:ruleLst>
          <dgm:rule type="primFontSz" val="5" fact="NaN" max="NaN"/>
        </dgm:ruleLst>
      </dgm:layoutNode>
      <dgm:choose name="Name100">
        <dgm:if name="Name101" axis="ch" ptType="node" func="cnt" op="gte" val="1">
          <dgm:layoutNode name="desTx1" styleLbl="revTx">
            <dgm:varLst>
              <dgm:bulletEnabled val="1"/>
            </dgm:varLst>
            <dgm:choose name="Name102">
              <dgm:if name="Name103" func="var" arg="dir" op="equ" val="norm">
                <dgm:choose name="Name104">
                  <dgm:if name="Name105" axis="ch" ptType="node" func="cnt" op="gte" val="2">
                    <dgm:alg type="tx">
                      <dgm:param type="parTxLTRAlign" val="l"/>
                      <dgm:param type="parTxRTLAlign" val="l"/>
                      <dgm:param type="stBulletLvl" val="1"/>
                    </dgm:alg>
                  </dgm:if>
                  <dgm:else name="Name106">
                    <dgm:alg type="tx">
                      <dgm:param type="parTxLTRAlign" val="l"/>
                      <dgm:param type="parTxRTLAlign" val="l"/>
                    </dgm:alg>
                  </dgm:else>
                </dgm:choose>
              </dgm:if>
              <dgm:else name="Name107">
                <dgm:choose name="Name108">
                  <dgm:if name="Name109" axis="ch" ptType="node" func="cnt" op="gte" val="2">
                    <dgm:alg type="tx">
                      <dgm:param type="parTxLTRAlign" val="r"/>
                      <dgm:param type="parTxRTLAlign" val="r"/>
                      <dgm:param type="shpTxLTRAlignCh" val="r"/>
                      <dgm:param type="shpTxRTLAlignCh" val="r"/>
                      <dgm:param type="stBulletLvl" val="1"/>
                    </dgm:alg>
                  </dgm:if>
                  <dgm:else name="Name110">
                    <dgm:alg type="tx">
                      <dgm:param type="parTxLTRAlign" val="r"/>
                      <dgm:param type="parTxRTLAlign" val="r"/>
                      <dgm:param type="shpTxLTRAlignCh" val="r"/>
                      <dgm:param type="shpTxRTLAlignCh" val="r"/>
                    </dgm:alg>
                  </dgm:else>
                </dgm:choose>
              </dgm:else>
            </dgm:choose>
            <dgm:shape xmlns:r="http://schemas.openxmlformats.org/officeDocument/2006/relationships" type="rect" r:blip="">
              <dgm:adjLst/>
            </dgm:shape>
            <dgm:presOf axis="des" ptType="node"/>
            <dgm:constrLst>
              <dgm:constr type="rMarg" refType="primFontSz" fact="0.2"/>
              <dgm:constr type="tMarg" refType="primFontSz" fact="0.2"/>
              <dgm:constr type="bMarg" refType="primFontSz" fact="0.2"/>
            </dgm:constrLst>
            <dgm:ruleLst>
              <dgm:rule type="primFontSz" val="5" fact="NaN" max="NaN"/>
            </dgm:ruleLst>
          </dgm:layoutNode>
        </dgm:if>
        <dgm:else name="Name111"/>
      </dgm:choose>
    </dgm:forEach>
    <dgm:forEach name="Name112" axis="ch" ptType="sibTrans" hideLastTrans="0" cnt="1">
      <dgm:layoutNode name="picture1">
        <dgm:alg type="sp"/>
        <dgm:shape xmlns:r="http://schemas.openxmlformats.org/officeDocument/2006/relationships" r:blip="">
          <dgm:adjLst/>
        </dgm:shape>
        <dgm:presOf/>
        <dgm:constrLst/>
        <dgm:forEach name="Name113" ref="imageRepeat"/>
      </dgm:layoutNode>
    </dgm:forEach>
    <dgm:forEach name="Name114" axis="ch" ptType="node" st="2" cnt="1">
      <dgm:layoutNode name="parTx2">
        <dgm:choose name="Name115">
          <dgm:if name="Name116" func="var" arg="dir" op="equ" val="norm">
            <dgm:alg type="tx">
              <dgm:param type="parTxLTRAlign" val="l"/>
              <dgm:param type="parTxRTLAlign" val="r"/>
            </dgm:alg>
          </dgm:if>
          <dgm:else name="Name117">
            <dgm:alg type="tx">
              <dgm:param type="parTxLTRAlign" val="r"/>
              <dgm:param type="parTxRTLAlign" val="l"/>
            </dgm:alg>
          </dgm:else>
        </dgm:choose>
        <dgm:shape xmlns:r="http://schemas.openxmlformats.org/officeDocument/2006/relationships" type="roundRect" r:blip="">
          <dgm:adjLst/>
        </dgm:shape>
        <dgm:presOf axis="self" ptType="node"/>
        <dgm:choose name="Name118">
          <dgm:if name="Name119" func="var" arg="dir" op="equ" val="norm">
            <dgm:constrLst>
              <dgm:constr type="lMarg" refType="w" fact="0.6"/>
              <dgm:constr type="rMarg" refType="primFontSz" fact="0.3"/>
              <dgm:constr type="tMarg" refType="primFontSz" fact="0.3"/>
              <dgm:constr type="bMarg" refType="primFontSz" fact="0.3"/>
            </dgm:constrLst>
          </dgm:if>
          <dgm:else name="Name120">
            <dgm:constrLst>
              <dgm:constr type="rMarg" refType="w" fact="0.6"/>
              <dgm:constr type="lMarg" refType="primFontSz" fact="0.3"/>
              <dgm:constr type="tMarg" refType="primFontSz" fact="0.3"/>
              <dgm:constr type="bMarg" refType="primFontSz" fact="0.3"/>
            </dgm:constrLst>
          </dgm:else>
        </dgm:choose>
        <dgm:ruleLst>
          <dgm:rule type="primFontSz" val="5" fact="NaN" max="NaN"/>
        </dgm:ruleLst>
      </dgm:layoutNode>
      <dgm:choose name="Name121">
        <dgm:if name="Name122" axis="ch" ptType="node" func="cnt" op="gte" val="1">
          <dgm:layoutNode name="desTx2" styleLbl="revTx">
            <dgm:varLst>
              <dgm:bulletEnabled val="1"/>
            </dgm:varLst>
            <dgm:choose name="Name123">
              <dgm:if name="Name124" func="var" arg="dir" op="equ" val="norm">
                <dgm:choose name="Name125">
                  <dgm:if name="Name126" axis="ch" ptType="node" func="cnt" op="gte" val="2">
                    <dgm:alg type="tx">
                      <dgm:param type="parTxLTRAlign" val="l"/>
                      <dgm:param type="parTxRTLAlign" val="l"/>
                      <dgm:param type="stBulletLvl" val="1"/>
                    </dgm:alg>
                  </dgm:if>
                  <dgm:else name="Name127">
                    <dgm:alg type="tx">
                      <dgm:param type="parTxLTRAlign" val="l"/>
                      <dgm:param type="parTxRTLAlign" val="l"/>
                    </dgm:alg>
                  </dgm:else>
                </dgm:choose>
              </dgm:if>
              <dgm:else name="Name128">
                <dgm:choose name="Name129">
                  <dgm:if name="Name130" axis="ch" ptType="node" func="cnt" op="gte" val="2">
                    <dgm:alg type="tx">
                      <dgm:param type="parTxLTRAlign" val="r"/>
                      <dgm:param type="parTxRTLAlign" val="r"/>
                      <dgm:param type="shpTxLTRAlignCh" val="r"/>
                      <dgm:param type="shpTxRTLAlignCh" val="r"/>
                      <dgm:param type="stBulletLvl" val="1"/>
                    </dgm:alg>
                  </dgm:if>
                  <dgm:else name="Name131">
                    <dgm:alg type="tx">
                      <dgm:param type="parTxLTRAlign" val="r"/>
                      <dgm:param type="parTxRTLAlign" val="r"/>
                      <dgm:param type="shpTxLTRAlignCh" val="r"/>
                      <dgm:param type="shpTxRTLAlignCh" val="r"/>
                    </dgm:alg>
                  </dgm:else>
                </dgm:choose>
              </dgm:else>
            </dgm:choose>
            <dgm:shape xmlns:r="http://schemas.openxmlformats.org/officeDocument/2006/relationships" type="rect" r:blip="">
              <dgm:adjLst/>
            </dgm:shape>
            <dgm:presOf axis="des" ptType="node"/>
            <dgm:constrLst>
              <dgm:constr type="rMarg" refType="primFontSz" fact="0.2"/>
              <dgm:constr type="tMarg" refType="primFontSz" fact="0.2"/>
              <dgm:constr type="bMarg" refType="primFontSz" fact="0.2"/>
            </dgm:constrLst>
            <dgm:ruleLst>
              <dgm:rule type="primFontSz" val="5" fact="NaN" max="NaN"/>
            </dgm:ruleLst>
          </dgm:layoutNode>
        </dgm:if>
        <dgm:else name="Name132"/>
      </dgm:choose>
    </dgm:forEach>
    <dgm:forEach name="Name133" axis="ch" ptType="sibTrans" hideLastTrans="0" st="2" cnt="1">
      <dgm:layoutNode name="picture2">
        <dgm:alg type="sp"/>
        <dgm:shape xmlns:r="http://schemas.openxmlformats.org/officeDocument/2006/relationships" r:blip="">
          <dgm:adjLst/>
        </dgm:shape>
        <dgm:presOf/>
        <dgm:constrLst/>
        <dgm:forEach name="Name134" ref="imageRepeat"/>
      </dgm:layoutNode>
    </dgm:forEach>
    <dgm:forEach name="Name135" axis="ch" ptType="node" st="3" cnt="1">
      <dgm:layoutNode name="parTx3">
        <dgm:choose name="Name136">
          <dgm:if name="Name137" func="var" arg="dir" op="equ" val="norm">
            <dgm:alg type="tx">
              <dgm:param type="parTxLTRAlign" val="l"/>
              <dgm:param type="parTxRTLAlign" val="r"/>
            </dgm:alg>
          </dgm:if>
          <dgm:else name="Name138">
            <dgm:alg type="tx">
              <dgm:param type="parTxLTRAlign" val="r"/>
              <dgm:param type="parTxRTLAlign" val="l"/>
            </dgm:alg>
          </dgm:else>
        </dgm:choose>
        <dgm:shape xmlns:r="http://schemas.openxmlformats.org/officeDocument/2006/relationships" type="roundRect" r:blip="">
          <dgm:adjLst/>
        </dgm:shape>
        <dgm:presOf axis="self" ptType="node"/>
        <dgm:choose name="Name139">
          <dgm:if name="Name140" func="var" arg="dir" op="equ" val="norm">
            <dgm:constrLst>
              <dgm:constr type="lMarg" refType="w" fact="0.6"/>
              <dgm:constr type="rMarg" refType="primFontSz" fact="0.3"/>
              <dgm:constr type="tMarg" refType="primFontSz" fact="0.3"/>
              <dgm:constr type="bMarg" refType="primFontSz" fact="0.3"/>
            </dgm:constrLst>
          </dgm:if>
          <dgm:else name="Name141">
            <dgm:constrLst>
              <dgm:constr type="rMarg" refType="w" fact="0.6"/>
              <dgm:constr type="lMarg" refType="primFontSz" fact="0.3"/>
              <dgm:constr type="tMarg" refType="primFontSz" fact="0.3"/>
              <dgm:constr type="bMarg" refType="primFontSz" fact="0.3"/>
            </dgm:constrLst>
          </dgm:else>
        </dgm:choose>
        <dgm:ruleLst>
          <dgm:rule type="primFontSz" val="5" fact="NaN" max="NaN"/>
        </dgm:ruleLst>
      </dgm:layoutNode>
      <dgm:choose name="Name142">
        <dgm:if name="Name143" axis="ch" ptType="node" func="cnt" op="gte" val="1">
          <dgm:layoutNode name="desTx3" styleLbl="revTx">
            <dgm:varLst>
              <dgm:bulletEnabled val="1"/>
            </dgm:varLst>
            <dgm:choose name="Name144">
              <dgm:if name="Name145" func="var" arg="dir" op="equ" val="norm">
                <dgm:choose name="Name146">
                  <dgm:if name="Name147" axis="ch" ptType="node" func="cnt" op="gte" val="2">
                    <dgm:alg type="tx">
                      <dgm:param type="parTxLTRAlign" val="l"/>
                      <dgm:param type="parTxRTLAlign" val="l"/>
                      <dgm:param type="stBulletLvl" val="1"/>
                    </dgm:alg>
                  </dgm:if>
                  <dgm:else name="Name148">
                    <dgm:alg type="tx">
                      <dgm:param type="parTxLTRAlign" val="l"/>
                      <dgm:param type="parTxRTLAlign" val="l"/>
                    </dgm:alg>
                  </dgm:else>
                </dgm:choose>
              </dgm:if>
              <dgm:else name="Name149">
                <dgm:choose name="Name150">
                  <dgm:if name="Name151" axis="ch" ptType="node" func="cnt" op="gte" val="2">
                    <dgm:alg type="tx">
                      <dgm:param type="parTxLTRAlign" val="r"/>
                      <dgm:param type="parTxRTLAlign" val="r"/>
                      <dgm:param type="shpTxLTRAlignCh" val="r"/>
                      <dgm:param type="shpTxRTLAlignCh" val="r"/>
                      <dgm:param type="stBulletLvl" val="1"/>
                    </dgm:alg>
                  </dgm:if>
                  <dgm:else name="Name152">
                    <dgm:alg type="tx">
                      <dgm:param type="parTxLTRAlign" val="r"/>
                      <dgm:param type="parTxRTLAlign" val="r"/>
                      <dgm:param type="shpTxLTRAlignCh" val="r"/>
                      <dgm:param type="shpTxRTLAlignCh" val="r"/>
                    </dgm:alg>
                  </dgm:else>
                </dgm:choose>
              </dgm:else>
            </dgm:choose>
            <dgm:shape xmlns:r="http://schemas.openxmlformats.org/officeDocument/2006/relationships" type="rect" r:blip="">
              <dgm:adjLst/>
            </dgm:shape>
            <dgm:presOf axis="des" ptType="node"/>
            <dgm:constrLst>
              <dgm:constr type="rMarg" refType="primFontSz" fact="0.2"/>
              <dgm:constr type="tMarg" refType="primFontSz" fact="0.2"/>
              <dgm:constr type="bMarg" refType="primFontSz" fact="0.2"/>
            </dgm:constrLst>
            <dgm:ruleLst>
              <dgm:rule type="primFontSz" val="5" fact="NaN" max="NaN"/>
            </dgm:ruleLst>
          </dgm:layoutNode>
        </dgm:if>
        <dgm:else name="Name153"/>
      </dgm:choose>
    </dgm:forEach>
    <dgm:forEach name="Name154" axis="ch" ptType="sibTrans" hideLastTrans="0" st="3" cnt="1">
      <dgm:layoutNode name="picture3">
        <dgm:alg type="sp"/>
        <dgm:shape xmlns:r="http://schemas.openxmlformats.org/officeDocument/2006/relationships" r:blip="">
          <dgm:adjLst/>
        </dgm:shape>
        <dgm:presOf/>
        <dgm:constrLst/>
        <dgm:forEach name="Name155" ref="imageRepeat"/>
      </dgm:layoutNode>
    </dgm:forEach>
    <dgm:forEach name="Name156" axis="ch" ptType="node" st="4" cnt="1">
      <dgm:layoutNode name="parTx4">
        <dgm:choose name="Name157">
          <dgm:if name="Name158" func="var" arg="dir" op="equ" val="norm">
            <dgm:alg type="tx">
              <dgm:param type="parTxLTRAlign" val="l"/>
              <dgm:param type="parTxRTLAlign" val="r"/>
            </dgm:alg>
          </dgm:if>
          <dgm:else name="Name159">
            <dgm:alg type="tx">
              <dgm:param type="parTxLTRAlign" val="r"/>
              <dgm:param type="parTxRTLAlign" val="l"/>
            </dgm:alg>
          </dgm:else>
        </dgm:choose>
        <dgm:shape xmlns:r="http://schemas.openxmlformats.org/officeDocument/2006/relationships" type="roundRect" r:blip="">
          <dgm:adjLst/>
        </dgm:shape>
        <dgm:presOf axis="self" ptType="node"/>
        <dgm:choose name="Name160">
          <dgm:if name="Name161" func="var" arg="dir" op="equ" val="norm">
            <dgm:constrLst>
              <dgm:constr type="lMarg" refType="w" fact="0.6"/>
              <dgm:constr type="rMarg" refType="primFontSz" fact="0.3"/>
              <dgm:constr type="tMarg" refType="primFontSz" fact="0.3"/>
              <dgm:constr type="bMarg" refType="primFontSz" fact="0.3"/>
            </dgm:constrLst>
          </dgm:if>
          <dgm:else name="Name162">
            <dgm:constrLst>
              <dgm:constr type="rMarg" refType="w" fact="0.6"/>
              <dgm:constr type="lMarg" refType="primFontSz" fact="0.3"/>
              <dgm:constr type="tMarg" refType="primFontSz" fact="0.3"/>
              <dgm:constr type="bMarg" refType="primFontSz" fact="0.3"/>
            </dgm:constrLst>
          </dgm:else>
        </dgm:choose>
        <dgm:ruleLst>
          <dgm:rule type="primFontSz" val="5" fact="NaN" max="NaN"/>
        </dgm:ruleLst>
      </dgm:layoutNode>
      <dgm:choose name="Name163">
        <dgm:if name="Name164" axis="ch" ptType="node" func="cnt" op="gte" val="1">
          <dgm:layoutNode name="desTx4" styleLbl="revTx">
            <dgm:varLst>
              <dgm:bulletEnabled val="1"/>
            </dgm:varLst>
            <dgm:choose name="Name165">
              <dgm:if name="Name166" func="var" arg="dir" op="equ" val="norm">
                <dgm:choose name="Name167">
                  <dgm:if name="Name168" axis="ch" ptType="node" func="cnt" op="gte" val="2">
                    <dgm:alg type="tx">
                      <dgm:param type="parTxLTRAlign" val="l"/>
                      <dgm:param type="parTxRTLAlign" val="l"/>
                      <dgm:param type="stBulletLvl" val="1"/>
                    </dgm:alg>
                  </dgm:if>
                  <dgm:else name="Name169">
                    <dgm:alg type="tx">
                      <dgm:param type="parTxLTRAlign" val="l"/>
                      <dgm:param type="parTxRTLAlign" val="l"/>
                    </dgm:alg>
                  </dgm:else>
                </dgm:choose>
              </dgm:if>
              <dgm:else name="Name170">
                <dgm:choose name="Name171">
                  <dgm:if name="Name172" axis="ch" ptType="node" func="cnt" op="gte" val="2">
                    <dgm:alg type="tx">
                      <dgm:param type="parTxLTRAlign" val="r"/>
                      <dgm:param type="parTxRTLAlign" val="r"/>
                      <dgm:param type="shpTxLTRAlignCh" val="r"/>
                      <dgm:param type="shpTxRTLAlignCh" val="r"/>
                      <dgm:param type="stBulletLvl" val="1"/>
                    </dgm:alg>
                  </dgm:if>
                  <dgm:else name="Name173">
                    <dgm:alg type="tx">
                      <dgm:param type="parTxLTRAlign" val="r"/>
                      <dgm:param type="parTxRTLAlign" val="r"/>
                      <dgm:param type="shpTxLTRAlignCh" val="r"/>
                      <dgm:param type="shpTxRTLAlignCh" val="r"/>
                    </dgm:alg>
                  </dgm:else>
                </dgm:choose>
              </dgm:else>
            </dgm:choose>
            <dgm:shape xmlns:r="http://schemas.openxmlformats.org/officeDocument/2006/relationships" type="rect" r:blip="">
              <dgm:adjLst/>
            </dgm:shape>
            <dgm:presOf axis="des" ptType="node"/>
            <dgm:constrLst>
              <dgm:constr type="rMarg" refType="primFontSz" fact="0.2"/>
              <dgm:constr type="tMarg" refType="primFontSz" fact="0.2"/>
              <dgm:constr type="bMarg" refType="primFontSz" fact="0.2"/>
            </dgm:constrLst>
            <dgm:ruleLst>
              <dgm:rule type="primFontSz" val="5" fact="NaN" max="NaN"/>
            </dgm:ruleLst>
          </dgm:layoutNode>
        </dgm:if>
        <dgm:else name="Name174"/>
      </dgm:choose>
    </dgm:forEach>
    <dgm:forEach name="Name175" axis="ch" ptType="sibTrans" hideLastTrans="0" st="4" cnt="1">
      <dgm:layoutNode name="picture4">
        <dgm:alg type="sp"/>
        <dgm:shape xmlns:r="http://schemas.openxmlformats.org/officeDocument/2006/relationships" r:blip="">
          <dgm:adjLst/>
        </dgm:shape>
        <dgm:presOf/>
        <dgm:constrLst/>
        <dgm:forEach name="Name176" ref="imageRepeat"/>
      </dgm:layoutNode>
    </dgm:forEach>
    <dgm:forEach name="Name177" axis="ch" ptType="node" st="5" cnt="1">
      <dgm:layoutNode name="parTx5">
        <dgm:choose name="Name178">
          <dgm:if name="Name179" func="var" arg="dir" op="equ" val="norm">
            <dgm:alg type="tx">
              <dgm:param type="parTxLTRAlign" val="l"/>
              <dgm:param type="parTxRTLAlign" val="r"/>
            </dgm:alg>
          </dgm:if>
          <dgm:else name="Name180">
            <dgm:alg type="tx">
              <dgm:param type="parTxLTRAlign" val="r"/>
              <dgm:param type="parTxRTLAlign" val="l"/>
            </dgm:alg>
          </dgm:else>
        </dgm:choose>
        <dgm:shape xmlns:r="http://schemas.openxmlformats.org/officeDocument/2006/relationships" type="roundRect" r:blip="">
          <dgm:adjLst/>
        </dgm:shape>
        <dgm:presOf axis="self" ptType="node"/>
        <dgm:choose name="Name181">
          <dgm:if name="Name182" func="var" arg="dir" op="equ" val="norm">
            <dgm:constrLst>
              <dgm:constr type="lMarg" refType="w" fact="0.6"/>
              <dgm:constr type="rMarg" refType="primFontSz" fact="0.3"/>
              <dgm:constr type="tMarg" refType="primFontSz" fact="0.3"/>
              <dgm:constr type="bMarg" refType="primFontSz" fact="0.3"/>
            </dgm:constrLst>
          </dgm:if>
          <dgm:else name="Name183">
            <dgm:constrLst>
              <dgm:constr type="rMarg" refType="w" fact="0.6"/>
              <dgm:constr type="lMarg" refType="primFontSz" fact="0.3"/>
              <dgm:constr type="tMarg" refType="primFontSz" fact="0.3"/>
              <dgm:constr type="bMarg" refType="primFontSz" fact="0.3"/>
            </dgm:constrLst>
          </dgm:else>
        </dgm:choose>
        <dgm:ruleLst>
          <dgm:rule type="primFontSz" val="5" fact="NaN" max="NaN"/>
        </dgm:ruleLst>
      </dgm:layoutNode>
      <dgm:choose name="Name184">
        <dgm:if name="Name185" axis="ch" ptType="node" func="cnt" op="gte" val="1">
          <dgm:layoutNode name="desTx5" styleLbl="revTx">
            <dgm:varLst>
              <dgm:bulletEnabled val="1"/>
            </dgm:varLst>
            <dgm:choose name="Name186">
              <dgm:if name="Name187" func="var" arg="dir" op="equ" val="norm">
                <dgm:choose name="Name188">
                  <dgm:if name="Name189" axis="ch" ptType="node" func="cnt" op="gte" val="2">
                    <dgm:alg type="tx">
                      <dgm:param type="parTxLTRAlign" val="l"/>
                      <dgm:param type="parTxRTLAlign" val="l"/>
                      <dgm:param type="stBulletLvl" val="1"/>
                    </dgm:alg>
                  </dgm:if>
                  <dgm:else name="Name190">
                    <dgm:alg type="tx">
                      <dgm:param type="parTxLTRAlign" val="l"/>
                      <dgm:param type="parTxRTLAlign" val="l"/>
                    </dgm:alg>
                  </dgm:else>
                </dgm:choose>
              </dgm:if>
              <dgm:else name="Name191">
                <dgm:choose name="Name192">
                  <dgm:if name="Name193" axis="ch" ptType="node" func="cnt" op="gte" val="2">
                    <dgm:alg type="tx">
                      <dgm:param type="parTxLTRAlign" val="r"/>
                      <dgm:param type="parTxRTLAlign" val="r"/>
                      <dgm:param type="shpTxLTRAlignCh" val="r"/>
                      <dgm:param type="shpTxRTLAlignCh" val="r"/>
                      <dgm:param type="stBulletLvl" val="1"/>
                    </dgm:alg>
                  </dgm:if>
                  <dgm:else name="Name194">
                    <dgm:alg type="tx">
                      <dgm:param type="parTxLTRAlign" val="r"/>
                      <dgm:param type="parTxRTLAlign" val="r"/>
                      <dgm:param type="shpTxLTRAlignCh" val="r"/>
                      <dgm:param type="shpTxRTLAlignCh" val="r"/>
                    </dgm:alg>
                  </dgm:else>
                </dgm:choose>
              </dgm:else>
            </dgm:choose>
            <dgm:shape xmlns:r="http://schemas.openxmlformats.org/officeDocument/2006/relationships" type="rect" r:blip="">
              <dgm:adjLst/>
            </dgm:shape>
            <dgm:presOf axis="des" ptType="node"/>
            <dgm:constrLst>
              <dgm:constr type="rMarg" refType="primFontSz" fact="0.2"/>
              <dgm:constr type="tMarg" refType="primFontSz" fact="0.2"/>
              <dgm:constr type="bMarg" refType="primFontSz" fact="0.2"/>
            </dgm:constrLst>
            <dgm:ruleLst>
              <dgm:rule type="primFontSz" val="5" fact="NaN" max="NaN"/>
            </dgm:ruleLst>
          </dgm:layoutNode>
        </dgm:if>
        <dgm:else name="Name195"/>
      </dgm:choose>
    </dgm:forEach>
    <dgm:forEach name="Name196" axis="ch" ptType="sibTrans" hideLastTrans="0" st="5" cnt="1">
      <dgm:layoutNode name="picture5">
        <dgm:alg type="sp"/>
        <dgm:shape xmlns:r="http://schemas.openxmlformats.org/officeDocument/2006/relationships" r:blip="">
          <dgm:adjLst/>
        </dgm:shape>
        <dgm:presOf/>
        <dgm:constrLst/>
        <dgm:forEach name="Name197" ref="imageRepeat"/>
      </dgm:layoutNode>
    </dgm:forEach>
    <dgm:forEach name="Name198" axis="ch" ptType="node" st="6" cnt="1">
      <dgm:layoutNode name="parTx6">
        <dgm:choose name="Name199">
          <dgm:if name="Name200" func="var" arg="dir" op="equ" val="norm">
            <dgm:alg type="tx">
              <dgm:param type="parTxLTRAlign" val="l"/>
              <dgm:param type="parTxRTLAlign" val="r"/>
            </dgm:alg>
          </dgm:if>
          <dgm:else name="Name201">
            <dgm:alg type="tx">
              <dgm:param type="parTxLTRAlign" val="r"/>
              <dgm:param type="parTxRTLAlign" val="l"/>
            </dgm:alg>
          </dgm:else>
        </dgm:choose>
        <dgm:shape xmlns:r="http://schemas.openxmlformats.org/officeDocument/2006/relationships" type="roundRect" r:blip="">
          <dgm:adjLst/>
        </dgm:shape>
        <dgm:presOf axis="self" ptType="node"/>
        <dgm:choose name="Name202">
          <dgm:if name="Name203" func="var" arg="dir" op="equ" val="norm">
            <dgm:constrLst>
              <dgm:constr type="lMarg" refType="w" fact="0.6"/>
              <dgm:constr type="rMarg" refType="primFontSz" fact="0.3"/>
              <dgm:constr type="tMarg" refType="primFontSz" fact="0.3"/>
              <dgm:constr type="bMarg" refType="primFontSz" fact="0.3"/>
            </dgm:constrLst>
          </dgm:if>
          <dgm:else name="Name204">
            <dgm:constrLst>
              <dgm:constr type="rMarg" refType="w" fact="0.6"/>
              <dgm:constr type="lMarg" refType="primFontSz" fact="0.3"/>
              <dgm:constr type="tMarg" refType="primFontSz" fact="0.3"/>
              <dgm:constr type="bMarg" refType="primFontSz" fact="0.3"/>
            </dgm:constrLst>
          </dgm:else>
        </dgm:choose>
        <dgm:ruleLst>
          <dgm:rule type="primFontSz" val="5" fact="NaN" max="NaN"/>
        </dgm:ruleLst>
      </dgm:layoutNode>
      <dgm:choose name="Name205">
        <dgm:if name="Name206" axis="ch" ptType="node" func="cnt" op="gte" val="1">
          <dgm:layoutNode name="desTx6" styleLbl="revTx">
            <dgm:varLst>
              <dgm:bulletEnabled val="1"/>
            </dgm:varLst>
            <dgm:choose name="Name207">
              <dgm:if name="Name208" func="var" arg="dir" op="equ" val="norm">
                <dgm:choose name="Name209">
                  <dgm:if name="Name210" axis="ch" ptType="node" func="cnt" op="gte" val="2">
                    <dgm:alg type="tx">
                      <dgm:param type="parTxLTRAlign" val="l"/>
                      <dgm:param type="parTxRTLAlign" val="l"/>
                      <dgm:param type="stBulletLvl" val="1"/>
                    </dgm:alg>
                  </dgm:if>
                  <dgm:else name="Name211">
                    <dgm:alg type="tx">
                      <dgm:param type="parTxLTRAlign" val="l"/>
                      <dgm:param type="parTxRTLAlign" val="l"/>
                    </dgm:alg>
                  </dgm:else>
                </dgm:choose>
              </dgm:if>
              <dgm:else name="Name212">
                <dgm:choose name="Name213">
                  <dgm:if name="Name214" axis="ch" ptType="node" func="cnt" op="gte" val="2">
                    <dgm:alg type="tx">
                      <dgm:param type="parTxLTRAlign" val="r"/>
                      <dgm:param type="parTxRTLAlign" val="r"/>
                      <dgm:param type="shpTxLTRAlignCh" val="r"/>
                      <dgm:param type="shpTxRTLAlignCh" val="r"/>
                      <dgm:param type="stBulletLvl" val="1"/>
                    </dgm:alg>
                  </dgm:if>
                  <dgm:else name="Name215">
                    <dgm:alg type="tx">
                      <dgm:param type="parTxLTRAlign" val="r"/>
                      <dgm:param type="parTxRTLAlign" val="r"/>
                      <dgm:param type="shpTxLTRAlignCh" val="r"/>
                      <dgm:param type="shpTxRTLAlignCh" val="r"/>
                    </dgm:alg>
                  </dgm:else>
                </dgm:choose>
              </dgm:else>
            </dgm:choose>
            <dgm:shape xmlns:r="http://schemas.openxmlformats.org/officeDocument/2006/relationships" type="rect" r:blip="">
              <dgm:adjLst/>
            </dgm:shape>
            <dgm:presOf axis="des" ptType="node"/>
            <dgm:constrLst>
              <dgm:constr type="rMarg" refType="primFontSz" fact="0.2"/>
              <dgm:constr type="tMarg" refType="primFontSz" fact="0.2"/>
              <dgm:constr type="bMarg" refType="primFontSz" fact="0.2"/>
            </dgm:constrLst>
            <dgm:ruleLst>
              <dgm:rule type="primFontSz" val="5" fact="NaN" max="NaN"/>
            </dgm:ruleLst>
          </dgm:layoutNode>
        </dgm:if>
        <dgm:else name="Name216"/>
      </dgm:choose>
    </dgm:forEach>
    <dgm:forEach name="Name217" axis="ch" ptType="sibTrans" hideLastTrans="0" st="6" cnt="1">
      <dgm:layoutNode name="picture6">
        <dgm:alg type="sp"/>
        <dgm:shape xmlns:r="http://schemas.openxmlformats.org/officeDocument/2006/relationships" r:blip="">
          <dgm:adjLst/>
        </dgm:shape>
        <dgm:presOf/>
        <dgm:constrLst/>
        <dgm:forEach name="Name218" ref="imageRepeat"/>
      </dgm:layoutNode>
    </dgm:forEach>
    <dgm:forEach name="Name219" axis="ch" ptType="node" st="7" cnt="1">
      <dgm:layoutNode name="parTx7">
        <dgm:choose name="Name220">
          <dgm:if name="Name221" func="var" arg="dir" op="equ" val="norm">
            <dgm:alg type="tx">
              <dgm:param type="parTxLTRAlign" val="l"/>
              <dgm:param type="parTxRTLAlign" val="r"/>
            </dgm:alg>
          </dgm:if>
          <dgm:else name="Name222">
            <dgm:alg type="tx">
              <dgm:param type="parTxLTRAlign" val="r"/>
              <dgm:param type="parTxRTLAlign" val="l"/>
            </dgm:alg>
          </dgm:else>
        </dgm:choose>
        <dgm:shape xmlns:r="http://schemas.openxmlformats.org/officeDocument/2006/relationships" type="roundRect" r:blip="">
          <dgm:adjLst/>
        </dgm:shape>
        <dgm:presOf axis="self" ptType="node"/>
        <dgm:choose name="Name223">
          <dgm:if name="Name224" func="var" arg="dir" op="equ" val="norm">
            <dgm:constrLst>
              <dgm:constr type="lMarg" refType="w" fact="0.6"/>
              <dgm:constr type="rMarg" refType="primFontSz" fact="0.3"/>
              <dgm:constr type="tMarg" refType="primFontSz" fact="0.3"/>
              <dgm:constr type="bMarg" refType="primFontSz" fact="0.3"/>
            </dgm:constrLst>
          </dgm:if>
          <dgm:else name="Name225">
            <dgm:constrLst>
              <dgm:constr type="rMarg" refType="w" fact="0.6"/>
              <dgm:constr type="lMarg" refType="primFontSz" fact="0.3"/>
              <dgm:constr type="tMarg" refType="primFontSz" fact="0.3"/>
              <dgm:constr type="bMarg" refType="primFontSz" fact="0.3"/>
            </dgm:constrLst>
          </dgm:else>
        </dgm:choose>
        <dgm:ruleLst>
          <dgm:rule type="primFontSz" val="5" fact="NaN" max="NaN"/>
        </dgm:ruleLst>
      </dgm:layoutNode>
      <dgm:choose name="Name226">
        <dgm:if name="Name227" axis="ch" ptType="node" func="cnt" op="gte" val="1">
          <dgm:layoutNode name="desTx7" styleLbl="revTx">
            <dgm:varLst>
              <dgm:bulletEnabled val="1"/>
            </dgm:varLst>
            <dgm:choose name="Name228">
              <dgm:if name="Name229" func="var" arg="dir" op="equ" val="norm">
                <dgm:choose name="Name230">
                  <dgm:if name="Name231" axis="ch" ptType="node" func="cnt" op="gte" val="2">
                    <dgm:alg type="tx">
                      <dgm:param type="parTxLTRAlign" val="l"/>
                      <dgm:param type="parTxRTLAlign" val="l"/>
                      <dgm:param type="stBulletLvl" val="1"/>
                    </dgm:alg>
                  </dgm:if>
                  <dgm:else name="Name232">
                    <dgm:alg type="tx">
                      <dgm:param type="parTxLTRAlign" val="l"/>
                      <dgm:param type="parTxRTLAlign" val="l"/>
                    </dgm:alg>
                  </dgm:else>
                </dgm:choose>
              </dgm:if>
              <dgm:else name="Name233">
                <dgm:choose name="Name234">
                  <dgm:if name="Name235" axis="ch" ptType="node" func="cnt" op="gte" val="2">
                    <dgm:alg type="tx">
                      <dgm:param type="parTxLTRAlign" val="r"/>
                      <dgm:param type="parTxRTLAlign" val="r"/>
                      <dgm:param type="shpTxLTRAlignCh" val="r"/>
                      <dgm:param type="shpTxRTLAlignCh" val="r"/>
                      <dgm:param type="stBulletLvl" val="1"/>
                    </dgm:alg>
                  </dgm:if>
                  <dgm:else name="Name236">
                    <dgm:alg type="tx">
                      <dgm:param type="parTxLTRAlign" val="r"/>
                      <dgm:param type="parTxRTLAlign" val="r"/>
                      <dgm:param type="shpTxLTRAlignCh" val="r"/>
                      <dgm:param type="shpTxRTLAlignCh" val="r"/>
                    </dgm:alg>
                  </dgm:else>
                </dgm:choose>
              </dgm:else>
            </dgm:choose>
            <dgm:shape xmlns:r="http://schemas.openxmlformats.org/officeDocument/2006/relationships" type="rect" r:blip="">
              <dgm:adjLst/>
            </dgm:shape>
            <dgm:presOf axis="des" ptType="node"/>
            <dgm:constrLst>
              <dgm:constr type="rMarg" refType="primFontSz" fact="0.2"/>
              <dgm:constr type="tMarg" refType="primFontSz" fact="0.2"/>
              <dgm:constr type="bMarg" refType="primFontSz" fact="0.2"/>
            </dgm:constrLst>
            <dgm:ruleLst>
              <dgm:rule type="primFontSz" val="5" fact="NaN" max="NaN"/>
            </dgm:ruleLst>
          </dgm:layoutNode>
        </dgm:if>
        <dgm:else name="Name237"/>
      </dgm:choose>
    </dgm:forEach>
    <dgm:forEach name="Name238" axis="ch" ptType="sibTrans" hideLastTrans="0" st="7" cnt="1">
      <dgm:layoutNode name="picture7">
        <dgm:alg type="sp"/>
        <dgm:shape xmlns:r="http://schemas.openxmlformats.org/officeDocument/2006/relationships" r:blip="">
          <dgm:adjLst/>
        </dgm:shape>
        <dgm:presOf/>
        <dgm:constrLst/>
        <dgm:forEach name="Name239" ref="imageRepea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D2AB0A8-59BE-4872-BF8F-D2D63A1A9803}" type="datetimeFigureOut">
              <a:rPr lang="en-GB" smtClean="0"/>
              <a:t>2019-04-02</a:t>
            </a:fld>
            <a:endParaRPr lang="en-GB"/>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65F0B01-6845-4297-BC79-5364CCF1A73B}" type="slidenum">
              <a:rPr lang="en-GB" smtClean="0"/>
              <a:t>‹#›</a:t>
            </a:fld>
            <a:endParaRPr lang="en-GB"/>
          </a:p>
        </p:txBody>
      </p:sp>
    </p:spTree>
    <p:extLst>
      <p:ext uri="{BB962C8B-B14F-4D97-AF65-F5344CB8AC3E}">
        <p14:creationId xmlns:p14="http://schemas.microsoft.com/office/powerpoint/2010/main" val="332608486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en-US" dirty="0"/>
              <a:t>High-volume air sampler: flow rate is about 0.5-1.0 m</a:t>
            </a:r>
            <a:r>
              <a:rPr lang="en-US" altLang="en-US" baseline="30000" dirty="0"/>
              <a:t>3</a:t>
            </a:r>
            <a:r>
              <a:rPr lang="en-US" altLang="en-US" dirty="0"/>
              <a:t>/min</a:t>
            </a:r>
          </a:p>
          <a:p>
            <a:endParaRPr lang="en-GB" dirty="0"/>
          </a:p>
        </p:txBody>
      </p:sp>
      <p:sp>
        <p:nvSpPr>
          <p:cNvPr id="4" name="Slide Number Placeholder 3"/>
          <p:cNvSpPr>
            <a:spLocks noGrp="1"/>
          </p:cNvSpPr>
          <p:nvPr>
            <p:ph type="sldNum" sz="quarter" idx="5"/>
          </p:nvPr>
        </p:nvSpPr>
        <p:spPr/>
        <p:txBody>
          <a:bodyPr/>
          <a:lstStyle/>
          <a:p>
            <a:fld id="{765F0B01-6845-4297-BC79-5364CCF1A73B}" type="slidenum">
              <a:rPr lang="en-GB" smtClean="0"/>
              <a:t>25</a:t>
            </a:fld>
            <a:endParaRPr lang="en-GB"/>
          </a:p>
        </p:txBody>
      </p:sp>
    </p:spTree>
    <p:extLst>
      <p:ext uri="{BB962C8B-B14F-4D97-AF65-F5344CB8AC3E}">
        <p14:creationId xmlns:p14="http://schemas.microsoft.com/office/powerpoint/2010/main" val="262960902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spcBef>
                <a:spcPct val="0"/>
              </a:spcBef>
            </a:pPr>
            <a:endParaRPr lang="en-US" altLang="en-US" sz="1200" dirty="0"/>
          </a:p>
          <a:p>
            <a:pPr>
              <a:spcBef>
                <a:spcPct val="0"/>
              </a:spcBef>
            </a:pPr>
            <a:r>
              <a:rPr lang="en-US" altLang="en-US" sz="1200" dirty="0"/>
              <a:t>All defective equipment should be taken out of service and be tagged for maintenance and recalibration</a:t>
            </a:r>
          </a:p>
          <a:p>
            <a:pPr>
              <a:spcBef>
                <a:spcPct val="0"/>
              </a:spcBef>
            </a:pPr>
            <a:endParaRPr lang="en-US" altLang="en-US" sz="1200" dirty="0"/>
          </a:p>
          <a:p>
            <a:pPr>
              <a:spcBef>
                <a:spcPct val="0"/>
              </a:spcBef>
            </a:pPr>
            <a:r>
              <a:rPr lang="en-US" altLang="en-US" sz="1200"/>
              <a:t>The functional test should preferable be documented</a:t>
            </a:r>
          </a:p>
          <a:p>
            <a:endParaRPr lang="en-GB"/>
          </a:p>
        </p:txBody>
      </p:sp>
      <p:sp>
        <p:nvSpPr>
          <p:cNvPr id="4" name="Slide Number Placeholder 3"/>
          <p:cNvSpPr>
            <a:spLocks noGrp="1"/>
          </p:cNvSpPr>
          <p:nvPr>
            <p:ph type="sldNum" sz="quarter" idx="5"/>
          </p:nvPr>
        </p:nvSpPr>
        <p:spPr/>
        <p:txBody>
          <a:bodyPr/>
          <a:lstStyle/>
          <a:p>
            <a:fld id="{765F0B01-6845-4297-BC79-5364CCF1A73B}" type="slidenum">
              <a:rPr lang="en-GB" smtClean="0"/>
              <a:t>54</a:t>
            </a:fld>
            <a:endParaRPr lang="en-GB"/>
          </a:p>
        </p:txBody>
      </p:sp>
    </p:spTree>
    <p:extLst>
      <p:ext uri="{BB962C8B-B14F-4D97-AF65-F5344CB8AC3E}">
        <p14:creationId xmlns:p14="http://schemas.microsoft.com/office/powerpoint/2010/main" val="365199666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Samples are counted using the same type of equipment used for wipe counting – </a:t>
            </a:r>
            <a:r>
              <a:rPr lang="en-US" dirty="0" err="1"/>
              <a:t>propotional</a:t>
            </a:r>
            <a:r>
              <a:rPr lang="en-US" baseline="0" dirty="0"/>
              <a:t> counter, scintillator with photomultiplier tube or large area silicon detectors. W</a:t>
            </a:r>
            <a:r>
              <a:rPr lang="en-US" dirty="0"/>
              <a:t>ill not be discussed further</a:t>
            </a:r>
          </a:p>
          <a:p>
            <a:endParaRPr lang="en-GB" dirty="0"/>
          </a:p>
        </p:txBody>
      </p:sp>
      <p:sp>
        <p:nvSpPr>
          <p:cNvPr id="4" name="Slide Number Placeholder 3"/>
          <p:cNvSpPr>
            <a:spLocks noGrp="1"/>
          </p:cNvSpPr>
          <p:nvPr>
            <p:ph type="sldNum" sz="quarter" idx="5"/>
          </p:nvPr>
        </p:nvSpPr>
        <p:spPr/>
        <p:txBody>
          <a:bodyPr/>
          <a:lstStyle/>
          <a:p>
            <a:fld id="{765F0B01-6845-4297-BC79-5364CCF1A73B}" type="slidenum">
              <a:rPr lang="en-GB" smtClean="0"/>
              <a:t>26</a:t>
            </a:fld>
            <a:endParaRPr lang="en-GB"/>
          </a:p>
        </p:txBody>
      </p:sp>
    </p:spTree>
    <p:extLst>
      <p:ext uri="{BB962C8B-B14F-4D97-AF65-F5344CB8AC3E}">
        <p14:creationId xmlns:p14="http://schemas.microsoft.com/office/powerpoint/2010/main" val="18378461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sv-SE" dirty="0"/>
              <a:t>Because Pu being an alpha emitter, high levels of dust will cause self absorption.</a:t>
            </a:r>
          </a:p>
          <a:p>
            <a:endParaRPr lang="en-GB" dirty="0"/>
          </a:p>
        </p:txBody>
      </p:sp>
      <p:sp>
        <p:nvSpPr>
          <p:cNvPr id="4" name="Slide Number Placeholder 3"/>
          <p:cNvSpPr>
            <a:spLocks noGrp="1"/>
          </p:cNvSpPr>
          <p:nvPr>
            <p:ph type="sldNum" sz="quarter" idx="5"/>
          </p:nvPr>
        </p:nvSpPr>
        <p:spPr/>
        <p:txBody>
          <a:bodyPr/>
          <a:lstStyle/>
          <a:p>
            <a:fld id="{765F0B01-6845-4297-BC79-5364CCF1A73B}" type="slidenum">
              <a:rPr lang="en-GB" smtClean="0"/>
              <a:t>29</a:t>
            </a:fld>
            <a:endParaRPr lang="en-GB"/>
          </a:p>
        </p:txBody>
      </p:sp>
    </p:spTree>
    <p:extLst>
      <p:ext uri="{BB962C8B-B14F-4D97-AF65-F5344CB8AC3E}">
        <p14:creationId xmlns:p14="http://schemas.microsoft.com/office/powerpoint/2010/main" val="166268069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Half life of radon decay products (limited by Pb-214) is about 30 minutes, half life of thoron daughters (limited</a:t>
            </a:r>
            <a:r>
              <a:rPr lang="en-US" baseline="0" dirty="0"/>
              <a:t> by Pb-212) is </a:t>
            </a:r>
            <a:r>
              <a:rPr lang="en-US" dirty="0"/>
              <a:t>10.6 hours</a:t>
            </a:r>
          </a:p>
          <a:p>
            <a:endParaRPr lang="en-GB" dirty="0"/>
          </a:p>
        </p:txBody>
      </p:sp>
      <p:sp>
        <p:nvSpPr>
          <p:cNvPr id="4" name="Slide Number Placeholder 3"/>
          <p:cNvSpPr>
            <a:spLocks noGrp="1"/>
          </p:cNvSpPr>
          <p:nvPr>
            <p:ph type="sldNum" sz="quarter" idx="5"/>
          </p:nvPr>
        </p:nvSpPr>
        <p:spPr/>
        <p:txBody>
          <a:bodyPr/>
          <a:lstStyle/>
          <a:p>
            <a:fld id="{765F0B01-6845-4297-BC79-5364CCF1A73B}" type="slidenum">
              <a:rPr lang="en-GB" smtClean="0"/>
              <a:t>30</a:t>
            </a:fld>
            <a:endParaRPr lang="en-GB"/>
          </a:p>
        </p:txBody>
      </p:sp>
    </p:spTree>
    <p:extLst>
      <p:ext uri="{BB962C8B-B14F-4D97-AF65-F5344CB8AC3E}">
        <p14:creationId xmlns:p14="http://schemas.microsoft.com/office/powerpoint/2010/main" val="12907766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A rapid</a:t>
            </a:r>
            <a:r>
              <a:rPr lang="en-US" baseline="0" dirty="0"/>
              <a:t> estimation can also be made by performing two short measurements within a 90 minute interval corresponding to three half lives of Rn-222 decay products – this can give an indication of the likelihood that radon daughters are present</a:t>
            </a:r>
            <a:endParaRPr lang="en-US" dirty="0"/>
          </a:p>
          <a:p>
            <a:endParaRPr lang="en-GB" dirty="0"/>
          </a:p>
        </p:txBody>
      </p:sp>
      <p:sp>
        <p:nvSpPr>
          <p:cNvPr id="4" name="Slide Number Placeholder 3"/>
          <p:cNvSpPr>
            <a:spLocks noGrp="1"/>
          </p:cNvSpPr>
          <p:nvPr>
            <p:ph type="sldNum" sz="quarter" idx="5"/>
          </p:nvPr>
        </p:nvSpPr>
        <p:spPr/>
        <p:txBody>
          <a:bodyPr/>
          <a:lstStyle/>
          <a:p>
            <a:fld id="{765F0B01-6845-4297-BC79-5364CCF1A73B}" type="slidenum">
              <a:rPr lang="en-GB" smtClean="0"/>
              <a:t>32</a:t>
            </a:fld>
            <a:endParaRPr lang="en-GB"/>
          </a:p>
        </p:txBody>
      </p:sp>
    </p:spTree>
    <p:extLst>
      <p:ext uri="{BB962C8B-B14F-4D97-AF65-F5344CB8AC3E}">
        <p14:creationId xmlns:p14="http://schemas.microsoft.com/office/powerpoint/2010/main" val="329906924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spcBef>
                <a:spcPct val="0"/>
              </a:spcBef>
            </a:pPr>
            <a:r>
              <a:rPr lang="en-GB" altLang="en-US" dirty="0"/>
              <a:t>Human breathing rate is appr. 20 l/min </a:t>
            </a:r>
          </a:p>
          <a:p>
            <a:pPr>
              <a:spcBef>
                <a:spcPct val="0"/>
              </a:spcBef>
            </a:pPr>
            <a:endParaRPr lang="en-GB" dirty="0"/>
          </a:p>
          <a:p>
            <a:pPr>
              <a:spcBef>
                <a:spcPct val="0"/>
              </a:spcBef>
            </a:pPr>
            <a:r>
              <a:rPr lang="en-GB" dirty="0"/>
              <a:t>How do differences in temperature and/or pressure affect the condition – why should sampling flow rate be adjusted?</a:t>
            </a:r>
            <a:endParaRPr lang="sv-SE" dirty="0"/>
          </a:p>
          <a:p>
            <a:endParaRPr lang="en-GB" dirty="0"/>
          </a:p>
        </p:txBody>
      </p:sp>
      <p:sp>
        <p:nvSpPr>
          <p:cNvPr id="4" name="Slide Number Placeholder 3"/>
          <p:cNvSpPr>
            <a:spLocks noGrp="1"/>
          </p:cNvSpPr>
          <p:nvPr>
            <p:ph type="sldNum" sz="quarter" idx="5"/>
          </p:nvPr>
        </p:nvSpPr>
        <p:spPr/>
        <p:txBody>
          <a:bodyPr/>
          <a:lstStyle/>
          <a:p>
            <a:fld id="{765F0B01-6845-4297-BC79-5364CCF1A73B}" type="slidenum">
              <a:rPr lang="en-GB" smtClean="0"/>
              <a:t>33</a:t>
            </a:fld>
            <a:endParaRPr lang="en-GB"/>
          </a:p>
        </p:txBody>
      </p:sp>
    </p:spTree>
    <p:extLst>
      <p:ext uri="{BB962C8B-B14F-4D97-AF65-F5344CB8AC3E}">
        <p14:creationId xmlns:p14="http://schemas.microsoft.com/office/powerpoint/2010/main" val="249291860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spcBef>
                <a:spcPct val="0"/>
              </a:spcBef>
            </a:pPr>
            <a:r>
              <a:rPr lang="en-GB" dirty="0"/>
              <a:t>Images show the impact of ventilation systems on the plume of activity with the ventilation system switch on and off.</a:t>
            </a:r>
          </a:p>
          <a:p>
            <a:pPr>
              <a:spcBef>
                <a:spcPct val="0"/>
              </a:spcBef>
            </a:pPr>
            <a:endParaRPr lang="en-GB" dirty="0"/>
          </a:p>
          <a:p>
            <a:pPr>
              <a:spcBef>
                <a:spcPct val="0"/>
              </a:spcBef>
            </a:pPr>
            <a:r>
              <a:rPr lang="en-GB" dirty="0"/>
              <a:t>Videos available to illustrated impact of ventilation and potential migration of activity.</a:t>
            </a:r>
          </a:p>
          <a:p>
            <a:endParaRPr lang="en-GB" dirty="0"/>
          </a:p>
        </p:txBody>
      </p:sp>
      <p:sp>
        <p:nvSpPr>
          <p:cNvPr id="4" name="Slide Number Placeholder 3"/>
          <p:cNvSpPr>
            <a:spLocks noGrp="1"/>
          </p:cNvSpPr>
          <p:nvPr>
            <p:ph type="sldNum" sz="quarter" idx="5"/>
          </p:nvPr>
        </p:nvSpPr>
        <p:spPr/>
        <p:txBody>
          <a:bodyPr/>
          <a:lstStyle/>
          <a:p>
            <a:fld id="{765F0B01-6845-4297-BC79-5364CCF1A73B}" type="slidenum">
              <a:rPr lang="en-GB" smtClean="0"/>
              <a:t>37</a:t>
            </a:fld>
            <a:endParaRPr lang="en-GB"/>
          </a:p>
        </p:txBody>
      </p:sp>
    </p:spTree>
    <p:extLst>
      <p:ext uri="{BB962C8B-B14F-4D97-AF65-F5344CB8AC3E}">
        <p14:creationId xmlns:p14="http://schemas.microsoft.com/office/powerpoint/2010/main" val="51466563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spcBef>
                <a:spcPct val="0"/>
              </a:spcBef>
            </a:pPr>
            <a:r>
              <a:rPr lang="en-US" altLang="en-US" dirty="0"/>
              <a:t>If the collection device or the monitor can’t be placed in the area to be monitored a sampling line may be used to transport airborne material</a:t>
            </a:r>
            <a:endParaRPr lang="hu-HU" altLang="en-US" dirty="0"/>
          </a:p>
          <a:p>
            <a:pPr algn="just">
              <a:spcBef>
                <a:spcPct val="0"/>
              </a:spcBef>
            </a:pPr>
            <a:endParaRPr lang="hu-HU" altLang="en-US" dirty="0"/>
          </a:p>
          <a:p>
            <a:pPr algn="just">
              <a:spcBef>
                <a:spcPct val="0"/>
              </a:spcBef>
            </a:pPr>
            <a:r>
              <a:rPr lang="en-US" altLang="en-US" dirty="0"/>
              <a:t>This sampling </a:t>
            </a:r>
            <a:r>
              <a:rPr lang="en-US" altLang="en-US" u="sng" dirty="0"/>
              <a:t>line should not trap or temporarily retain</a:t>
            </a:r>
            <a:r>
              <a:rPr lang="en-US" altLang="en-US" dirty="0"/>
              <a:t> the airborne material sampled </a:t>
            </a:r>
            <a:endParaRPr lang="hu-HU" altLang="en-US" dirty="0"/>
          </a:p>
          <a:p>
            <a:endParaRPr lang="en-GB" dirty="0"/>
          </a:p>
        </p:txBody>
      </p:sp>
      <p:sp>
        <p:nvSpPr>
          <p:cNvPr id="4" name="Slide Number Placeholder 3"/>
          <p:cNvSpPr>
            <a:spLocks noGrp="1"/>
          </p:cNvSpPr>
          <p:nvPr>
            <p:ph type="sldNum" sz="quarter" idx="5"/>
          </p:nvPr>
        </p:nvSpPr>
        <p:spPr/>
        <p:txBody>
          <a:bodyPr/>
          <a:lstStyle/>
          <a:p>
            <a:fld id="{765F0B01-6845-4297-BC79-5364CCF1A73B}" type="slidenum">
              <a:rPr lang="en-GB" smtClean="0"/>
              <a:t>38</a:t>
            </a:fld>
            <a:endParaRPr lang="en-GB"/>
          </a:p>
        </p:txBody>
      </p:sp>
    </p:spTree>
    <p:extLst>
      <p:ext uri="{BB962C8B-B14F-4D97-AF65-F5344CB8AC3E}">
        <p14:creationId xmlns:p14="http://schemas.microsoft.com/office/powerpoint/2010/main" val="391898693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Can correct for these detection efficiency challenges by taking a set of samples, bulking</a:t>
            </a:r>
            <a:r>
              <a:rPr lang="en-US" baseline="0" dirty="0"/>
              <a:t> them and sending them for radiochemical analysis. The actual concentration can be compared to the result and corrections made to the detection efficiency to account for the actual differences</a:t>
            </a:r>
            <a:endParaRPr lang="en-US" dirty="0"/>
          </a:p>
          <a:p>
            <a:endParaRPr lang="en-GB" dirty="0"/>
          </a:p>
        </p:txBody>
      </p:sp>
      <p:sp>
        <p:nvSpPr>
          <p:cNvPr id="4" name="Slide Number Placeholder 3"/>
          <p:cNvSpPr>
            <a:spLocks noGrp="1"/>
          </p:cNvSpPr>
          <p:nvPr>
            <p:ph type="sldNum" sz="quarter" idx="5"/>
          </p:nvPr>
        </p:nvSpPr>
        <p:spPr/>
        <p:txBody>
          <a:bodyPr/>
          <a:lstStyle/>
          <a:p>
            <a:fld id="{765F0B01-6845-4297-BC79-5364CCF1A73B}" type="slidenum">
              <a:rPr lang="en-GB" smtClean="0"/>
              <a:t>47</a:t>
            </a:fld>
            <a:endParaRPr lang="en-GB"/>
          </a:p>
        </p:txBody>
      </p:sp>
    </p:spTree>
    <p:extLst>
      <p:ext uri="{BB962C8B-B14F-4D97-AF65-F5344CB8AC3E}">
        <p14:creationId xmlns:p14="http://schemas.microsoft.com/office/powerpoint/2010/main" val="1374724875"/>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10" name="Picture 9"/>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ctrTitle"/>
          </p:nvPr>
        </p:nvSpPr>
        <p:spPr>
          <a:xfrm>
            <a:off x="323528" y="1772816"/>
            <a:ext cx="8568953" cy="1080120"/>
          </a:xfrm>
        </p:spPr>
        <p:txBody>
          <a:bodyPr/>
          <a:lstStyle>
            <a:lvl1pPr algn="l">
              <a:defRPr>
                <a:solidFill>
                  <a:schemeClr val="bg1"/>
                </a:solidFill>
              </a:defRPr>
            </a:lvl1pPr>
          </a:lstStyle>
          <a:p>
            <a:r>
              <a:rPr lang="en-US"/>
              <a:t>Click to edit Master title style</a:t>
            </a:r>
            <a:endParaRPr lang="en-GB" dirty="0"/>
          </a:p>
        </p:txBody>
      </p:sp>
      <p:sp>
        <p:nvSpPr>
          <p:cNvPr id="3" name="Subtitle 2"/>
          <p:cNvSpPr>
            <a:spLocks noGrp="1"/>
          </p:cNvSpPr>
          <p:nvPr>
            <p:ph type="subTitle" idx="1"/>
          </p:nvPr>
        </p:nvSpPr>
        <p:spPr>
          <a:xfrm>
            <a:off x="323528" y="3573016"/>
            <a:ext cx="8568953" cy="1608584"/>
          </a:xfrm>
        </p:spPr>
        <p:txBody>
          <a:bodyPr>
            <a:normAutofit/>
          </a:bodyPr>
          <a:lstStyle>
            <a:lvl1pPr marL="0" indent="0" algn="l">
              <a:buNone/>
              <a:defRPr sz="2800" b="1">
                <a:solidFill>
                  <a:schemeClr val="accent6"/>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GB" dirty="0"/>
          </a:p>
        </p:txBody>
      </p:sp>
      <p:pic>
        <p:nvPicPr>
          <p:cNvPr id="2050" name="Picture 2" descr="\\iaea.org\Secretariat\MTCD\PublishingCurrent\2017\IAEA\17-42841_LOGO_IAEA_update\Design\Presentation_IAEA\IAEA_Logo_E_horizontal_white.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11370" y="260648"/>
            <a:ext cx="2460431" cy="54259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6482474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solidFill>
                  <a:schemeClr val="tx2"/>
                </a:solidFill>
              </a:defRPr>
            </a:lvl1pPr>
          </a:lstStyle>
          <a:p>
            <a:r>
              <a:rPr lang="en-US"/>
              <a:t>Click to edit Master title style</a:t>
            </a:r>
            <a:endParaRPr lang="en-GB" dirty="0"/>
          </a:p>
        </p:txBody>
      </p:sp>
      <p:sp>
        <p:nvSpPr>
          <p:cNvPr id="3" name="Picture Placeholder 2"/>
          <p:cNvSpPr>
            <a:spLocks noGrp="1"/>
          </p:cNvSpPr>
          <p:nvPr>
            <p:ph type="pic" idx="1"/>
          </p:nvPr>
        </p:nvSpPr>
        <p:spPr>
          <a:xfrm>
            <a:off x="1792288" y="1124745"/>
            <a:ext cx="5486400" cy="3602831"/>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solidFill>
                  <a:srgbClr val="000000"/>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14" name="Date Placeholder 13"/>
          <p:cNvSpPr>
            <a:spLocks noGrp="1"/>
          </p:cNvSpPr>
          <p:nvPr>
            <p:ph type="dt" sz="half" idx="10"/>
          </p:nvPr>
        </p:nvSpPr>
        <p:spPr/>
        <p:txBody>
          <a:bodyPr/>
          <a:lstStyle/>
          <a:p>
            <a:fld id="{D1FF7A00-F92E-4611-9BF3-D65EB30BF609}" type="datetimeFigureOut">
              <a:rPr lang="en-GB" smtClean="0"/>
              <a:t>2019-04-02</a:t>
            </a:fld>
            <a:endParaRPr lang="en-GB"/>
          </a:p>
        </p:txBody>
      </p:sp>
      <p:sp>
        <p:nvSpPr>
          <p:cNvPr id="15" name="Footer Placeholder 14"/>
          <p:cNvSpPr>
            <a:spLocks noGrp="1"/>
          </p:cNvSpPr>
          <p:nvPr>
            <p:ph type="ftr" sz="quarter" idx="11"/>
          </p:nvPr>
        </p:nvSpPr>
        <p:spPr/>
        <p:txBody>
          <a:bodyPr/>
          <a:lstStyle/>
          <a:p>
            <a:endParaRPr lang="en-GB"/>
          </a:p>
        </p:txBody>
      </p:sp>
      <p:sp>
        <p:nvSpPr>
          <p:cNvPr id="16" name="Slide Number Placeholder 15"/>
          <p:cNvSpPr>
            <a:spLocks noGrp="1"/>
          </p:cNvSpPr>
          <p:nvPr>
            <p:ph type="sldNum" sz="quarter" idx="12"/>
          </p:nvPr>
        </p:nvSpPr>
        <p:spPr/>
        <p:txBody>
          <a:bodyPr/>
          <a:lstStyle/>
          <a:p>
            <a:fld id="{2CF77B08-0930-4F6E-97D7-CE808AB76269}" type="slidenum">
              <a:rPr lang="en-GB" smtClean="0"/>
              <a:t>‹#›</a:t>
            </a:fld>
            <a:endParaRPr lang="en-GB"/>
          </a:p>
        </p:txBody>
      </p:sp>
    </p:spTree>
    <p:extLst>
      <p:ext uri="{BB962C8B-B14F-4D97-AF65-F5344CB8AC3E}">
        <p14:creationId xmlns:p14="http://schemas.microsoft.com/office/powerpoint/2010/main" val="158572749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000000"/>
                </a:solidFill>
              </a:defRPr>
            </a:lvl1pPr>
          </a:lstStyle>
          <a:p>
            <a:r>
              <a:rPr lang="en-US"/>
              <a:t>Click to edit Master title style</a:t>
            </a:r>
            <a:endParaRPr lang="en-GB"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3" name="Date Placeholder 12"/>
          <p:cNvSpPr>
            <a:spLocks noGrp="1"/>
          </p:cNvSpPr>
          <p:nvPr>
            <p:ph type="dt" sz="half" idx="10"/>
          </p:nvPr>
        </p:nvSpPr>
        <p:spPr/>
        <p:txBody>
          <a:bodyPr/>
          <a:lstStyle/>
          <a:p>
            <a:fld id="{D1FF7A00-F92E-4611-9BF3-D65EB30BF609}" type="datetimeFigureOut">
              <a:rPr lang="en-GB" smtClean="0"/>
              <a:t>2019-04-02</a:t>
            </a:fld>
            <a:endParaRPr lang="en-GB"/>
          </a:p>
        </p:txBody>
      </p:sp>
      <p:sp>
        <p:nvSpPr>
          <p:cNvPr id="14" name="Footer Placeholder 13"/>
          <p:cNvSpPr>
            <a:spLocks noGrp="1"/>
          </p:cNvSpPr>
          <p:nvPr>
            <p:ph type="ftr" sz="quarter" idx="11"/>
          </p:nvPr>
        </p:nvSpPr>
        <p:spPr/>
        <p:txBody>
          <a:bodyPr/>
          <a:lstStyle/>
          <a:p>
            <a:endParaRPr lang="en-GB"/>
          </a:p>
        </p:txBody>
      </p:sp>
      <p:sp>
        <p:nvSpPr>
          <p:cNvPr id="15" name="Slide Number Placeholder 14"/>
          <p:cNvSpPr>
            <a:spLocks noGrp="1"/>
          </p:cNvSpPr>
          <p:nvPr>
            <p:ph type="sldNum" sz="quarter" idx="12"/>
          </p:nvPr>
        </p:nvSpPr>
        <p:spPr/>
        <p:txBody>
          <a:bodyPr/>
          <a:lstStyle/>
          <a:p>
            <a:fld id="{2CF77B08-0930-4F6E-97D7-CE808AB76269}" type="slidenum">
              <a:rPr lang="en-GB" smtClean="0"/>
              <a:t>‹#›</a:t>
            </a:fld>
            <a:endParaRPr lang="en-GB"/>
          </a:p>
        </p:txBody>
      </p:sp>
    </p:spTree>
    <p:extLst>
      <p:ext uri="{BB962C8B-B14F-4D97-AF65-F5344CB8AC3E}">
        <p14:creationId xmlns:p14="http://schemas.microsoft.com/office/powerpoint/2010/main" val="221741282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1"/>
                </a:solidFill>
              </a:defRPr>
            </a:lvl1pPr>
          </a:lstStyle>
          <a:p>
            <a:r>
              <a:rPr lang="en-US"/>
              <a:t>Click to edit Master title style</a:t>
            </a:r>
            <a:endParaRPr lang="en-GB"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13" name="Date Placeholder 12"/>
          <p:cNvSpPr>
            <a:spLocks noGrp="1"/>
          </p:cNvSpPr>
          <p:nvPr>
            <p:ph type="dt" sz="half" idx="10"/>
          </p:nvPr>
        </p:nvSpPr>
        <p:spPr/>
        <p:txBody>
          <a:bodyPr/>
          <a:lstStyle/>
          <a:p>
            <a:fld id="{D1FF7A00-F92E-4611-9BF3-D65EB30BF609}" type="datetimeFigureOut">
              <a:rPr lang="en-GB" smtClean="0"/>
              <a:t>2019-04-02</a:t>
            </a:fld>
            <a:endParaRPr lang="en-GB"/>
          </a:p>
        </p:txBody>
      </p:sp>
      <p:sp>
        <p:nvSpPr>
          <p:cNvPr id="14" name="Footer Placeholder 13"/>
          <p:cNvSpPr>
            <a:spLocks noGrp="1"/>
          </p:cNvSpPr>
          <p:nvPr>
            <p:ph type="ftr" sz="quarter" idx="11"/>
          </p:nvPr>
        </p:nvSpPr>
        <p:spPr/>
        <p:txBody>
          <a:bodyPr/>
          <a:lstStyle/>
          <a:p>
            <a:endParaRPr lang="en-GB"/>
          </a:p>
        </p:txBody>
      </p:sp>
      <p:sp>
        <p:nvSpPr>
          <p:cNvPr id="15" name="Slide Number Placeholder 14"/>
          <p:cNvSpPr>
            <a:spLocks noGrp="1"/>
          </p:cNvSpPr>
          <p:nvPr>
            <p:ph type="sldNum" sz="quarter" idx="12"/>
          </p:nvPr>
        </p:nvSpPr>
        <p:spPr/>
        <p:txBody>
          <a:bodyPr/>
          <a:lstStyle/>
          <a:p>
            <a:fld id="{2CF77B08-0930-4F6E-97D7-CE808AB76269}" type="slidenum">
              <a:rPr lang="en-GB" smtClean="0"/>
              <a:t>‹#›</a:t>
            </a:fld>
            <a:endParaRPr lang="en-GB"/>
          </a:p>
        </p:txBody>
      </p:sp>
    </p:spTree>
    <p:extLst>
      <p:ext uri="{BB962C8B-B14F-4D97-AF65-F5344CB8AC3E}">
        <p14:creationId xmlns:p14="http://schemas.microsoft.com/office/powerpoint/2010/main" val="331099278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1_Title and Content">
    <p:spTree>
      <p:nvGrpSpPr>
        <p:cNvPr id="1" name=""/>
        <p:cNvGrpSpPr/>
        <p:nvPr/>
      </p:nvGrpSpPr>
      <p:grpSpPr>
        <a:xfrm>
          <a:off x="0" y="0"/>
          <a:ext cx="0" cy="0"/>
          <a:chOff x="0" y="0"/>
          <a:chExt cx="0" cy="0"/>
        </a:xfrm>
      </p:grpSpPr>
      <p:pic>
        <p:nvPicPr>
          <p:cNvPr id="15" name="Picture 1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a:ln>
            <a:noFill/>
          </a:ln>
        </p:spPr>
      </p:pic>
      <p:sp>
        <p:nvSpPr>
          <p:cNvPr id="4" name="Title 1"/>
          <p:cNvSpPr>
            <a:spLocks noGrp="1"/>
          </p:cNvSpPr>
          <p:nvPr>
            <p:ph type="ctrTitle"/>
          </p:nvPr>
        </p:nvSpPr>
        <p:spPr>
          <a:xfrm>
            <a:off x="323528" y="1772816"/>
            <a:ext cx="8568953" cy="1080120"/>
          </a:xfrm>
        </p:spPr>
        <p:txBody>
          <a:bodyPr/>
          <a:lstStyle>
            <a:lvl1pPr algn="l">
              <a:defRPr>
                <a:solidFill>
                  <a:schemeClr val="tx2"/>
                </a:solidFill>
              </a:defRPr>
            </a:lvl1pPr>
          </a:lstStyle>
          <a:p>
            <a:r>
              <a:rPr lang="en-US"/>
              <a:t>Click to edit Master title style</a:t>
            </a:r>
            <a:endParaRPr lang="en-GB" dirty="0"/>
          </a:p>
        </p:txBody>
      </p:sp>
      <p:sp>
        <p:nvSpPr>
          <p:cNvPr id="5" name="Subtitle 2"/>
          <p:cNvSpPr>
            <a:spLocks noGrp="1"/>
          </p:cNvSpPr>
          <p:nvPr>
            <p:ph type="subTitle" idx="1"/>
          </p:nvPr>
        </p:nvSpPr>
        <p:spPr>
          <a:xfrm>
            <a:off x="323528" y="3573016"/>
            <a:ext cx="8568953" cy="1608584"/>
          </a:xfrm>
        </p:spPr>
        <p:txBody>
          <a:bodyPr>
            <a:normAutofit/>
          </a:bodyPr>
          <a:lstStyle>
            <a:lvl1pPr marL="0" indent="0" algn="l">
              <a:buNone/>
              <a:defRPr sz="2800" b="1">
                <a:solidFill>
                  <a:srgbClr val="000000"/>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GB" dirty="0"/>
          </a:p>
        </p:txBody>
      </p:sp>
      <p:pic>
        <p:nvPicPr>
          <p:cNvPr id="3074" name="Picture 2" descr="\\iaea.org\Secretariat\MTCD\PublishingCurrent\2017\IAEA\17-42841_LOGO_IAEA_update\Design\Presentation_IAEA\IAEA_Logo_E_horizontal_Blue.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11370" y="247450"/>
            <a:ext cx="2520280" cy="55579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9656075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2"/>
            <a:ext cx="77724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13" name="Date Placeholder 12"/>
          <p:cNvSpPr>
            <a:spLocks noGrp="1"/>
          </p:cNvSpPr>
          <p:nvPr>
            <p:ph type="dt" sz="half" idx="10"/>
          </p:nvPr>
        </p:nvSpPr>
        <p:spPr/>
        <p:txBody>
          <a:bodyPr/>
          <a:lstStyle/>
          <a:p>
            <a:fld id="{D1FF7A00-F92E-4611-9BF3-D65EB30BF609}" type="datetimeFigureOut">
              <a:rPr lang="en-GB" smtClean="0"/>
              <a:t>2019-04-02</a:t>
            </a:fld>
            <a:endParaRPr lang="en-GB"/>
          </a:p>
        </p:txBody>
      </p:sp>
      <p:sp>
        <p:nvSpPr>
          <p:cNvPr id="14" name="Footer Placeholder 13"/>
          <p:cNvSpPr>
            <a:spLocks noGrp="1"/>
          </p:cNvSpPr>
          <p:nvPr>
            <p:ph type="ftr" sz="quarter" idx="11"/>
          </p:nvPr>
        </p:nvSpPr>
        <p:spPr/>
        <p:txBody>
          <a:bodyPr/>
          <a:lstStyle/>
          <a:p>
            <a:endParaRPr lang="en-GB"/>
          </a:p>
        </p:txBody>
      </p:sp>
      <p:sp>
        <p:nvSpPr>
          <p:cNvPr id="15" name="Slide Number Placeholder 14"/>
          <p:cNvSpPr>
            <a:spLocks noGrp="1"/>
          </p:cNvSpPr>
          <p:nvPr>
            <p:ph type="sldNum" sz="quarter" idx="12"/>
          </p:nvPr>
        </p:nvSpPr>
        <p:spPr/>
        <p:txBody>
          <a:bodyPr/>
          <a:lstStyle/>
          <a:p>
            <a:fld id="{2CF77B08-0930-4F6E-97D7-CE808AB76269}" type="slidenum">
              <a:rPr lang="en-GB" smtClean="0"/>
              <a:t>‹#›</a:t>
            </a:fld>
            <a:endParaRPr lang="en-GB"/>
          </a:p>
        </p:txBody>
      </p:sp>
    </p:spTree>
    <p:extLst>
      <p:ext uri="{BB962C8B-B14F-4D97-AF65-F5344CB8AC3E}">
        <p14:creationId xmlns:p14="http://schemas.microsoft.com/office/powerpoint/2010/main" val="233056581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457200" y="1600202"/>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8200" y="1600202"/>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4" name="Date Placeholder 13"/>
          <p:cNvSpPr>
            <a:spLocks noGrp="1"/>
          </p:cNvSpPr>
          <p:nvPr>
            <p:ph type="dt" sz="half" idx="10"/>
          </p:nvPr>
        </p:nvSpPr>
        <p:spPr/>
        <p:txBody>
          <a:bodyPr/>
          <a:lstStyle/>
          <a:p>
            <a:fld id="{D1FF7A00-F92E-4611-9BF3-D65EB30BF609}" type="datetimeFigureOut">
              <a:rPr lang="en-GB" smtClean="0"/>
              <a:t>2019-04-02</a:t>
            </a:fld>
            <a:endParaRPr lang="en-GB"/>
          </a:p>
        </p:txBody>
      </p:sp>
      <p:sp>
        <p:nvSpPr>
          <p:cNvPr id="15" name="Footer Placeholder 14"/>
          <p:cNvSpPr>
            <a:spLocks noGrp="1"/>
          </p:cNvSpPr>
          <p:nvPr>
            <p:ph type="ftr" sz="quarter" idx="11"/>
          </p:nvPr>
        </p:nvSpPr>
        <p:spPr/>
        <p:txBody>
          <a:bodyPr/>
          <a:lstStyle/>
          <a:p>
            <a:endParaRPr lang="en-GB"/>
          </a:p>
        </p:txBody>
      </p:sp>
      <p:sp>
        <p:nvSpPr>
          <p:cNvPr id="16" name="Slide Number Placeholder 15"/>
          <p:cNvSpPr>
            <a:spLocks noGrp="1"/>
          </p:cNvSpPr>
          <p:nvPr>
            <p:ph type="sldNum" sz="quarter" idx="12"/>
          </p:nvPr>
        </p:nvSpPr>
        <p:spPr/>
        <p:txBody>
          <a:bodyPr/>
          <a:lstStyle/>
          <a:p>
            <a:fld id="{2CF77B08-0930-4F6E-97D7-CE808AB76269}" type="slidenum">
              <a:rPr lang="en-GB" smtClean="0"/>
              <a:t>‹#›</a:t>
            </a:fld>
            <a:endParaRPr lang="en-GB"/>
          </a:p>
        </p:txBody>
      </p:sp>
    </p:spTree>
    <p:extLst>
      <p:ext uri="{BB962C8B-B14F-4D97-AF65-F5344CB8AC3E}">
        <p14:creationId xmlns:p14="http://schemas.microsoft.com/office/powerpoint/2010/main" val="9247518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5" name="Text Placeholder 4"/>
          <p:cNvSpPr>
            <a:spLocks noGrp="1"/>
          </p:cNvSpPr>
          <p:nvPr>
            <p:ph type="body" sz="quarter" idx="3"/>
          </p:nvPr>
        </p:nvSpPr>
        <p:spPr>
          <a:xfrm>
            <a:off x="4645026" y="1535113"/>
            <a:ext cx="4041775" cy="639762"/>
          </a:xfrm>
        </p:spPr>
        <p:txBody>
          <a:bodyPr anchor="b"/>
          <a:lstStyle>
            <a:lvl1pPr marL="0" indent="0">
              <a:buNone/>
              <a:defRPr sz="24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464502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6" name="Date Placeholder 15"/>
          <p:cNvSpPr>
            <a:spLocks noGrp="1"/>
          </p:cNvSpPr>
          <p:nvPr>
            <p:ph type="dt" sz="half" idx="10"/>
          </p:nvPr>
        </p:nvSpPr>
        <p:spPr/>
        <p:txBody>
          <a:bodyPr/>
          <a:lstStyle/>
          <a:p>
            <a:fld id="{D1FF7A00-F92E-4611-9BF3-D65EB30BF609}" type="datetimeFigureOut">
              <a:rPr lang="en-GB" smtClean="0"/>
              <a:t>2019-04-02</a:t>
            </a:fld>
            <a:endParaRPr lang="en-GB"/>
          </a:p>
        </p:txBody>
      </p:sp>
      <p:sp>
        <p:nvSpPr>
          <p:cNvPr id="17" name="Footer Placeholder 16"/>
          <p:cNvSpPr>
            <a:spLocks noGrp="1"/>
          </p:cNvSpPr>
          <p:nvPr>
            <p:ph type="ftr" sz="quarter" idx="11"/>
          </p:nvPr>
        </p:nvSpPr>
        <p:spPr/>
        <p:txBody>
          <a:bodyPr/>
          <a:lstStyle/>
          <a:p>
            <a:endParaRPr lang="en-GB"/>
          </a:p>
        </p:txBody>
      </p:sp>
      <p:sp>
        <p:nvSpPr>
          <p:cNvPr id="18" name="Slide Number Placeholder 17"/>
          <p:cNvSpPr>
            <a:spLocks noGrp="1"/>
          </p:cNvSpPr>
          <p:nvPr>
            <p:ph type="sldNum" sz="quarter" idx="12"/>
          </p:nvPr>
        </p:nvSpPr>
        <p:spPr/>
        <p:txBody>
          <a:bodyPr/>
          <a:lstStyle/>
          <a:p>
            <a:fld id="{2CF77B08-0930-4F6E-97D7-CE808AB76269}" type="slidenum">
              <a:rPr lang="en-GB" smtClean="0"/>
              <a:t>‹#›</a:t>
            </a:fld>
            <a:endParaRPr lang="en-GB"/>
          </a:p>
        </p:txBody>
      </p:sp>
    </p:spTree>
    <p:extLst>
      <p:ext uri="{BB962C8B-B14F-4D97-AF65-F5344CB8AC3E}">
        <p14:creationId xmlns:p14="http://schemas.microsoft.com/office/powerpoint/2010/main" val="201443518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9" name="Date Placeholder 8"/>
          <p:cNvSpPr>
            <a:spLocks noGrp="1"/>
          </p:cNvSpPr>
          <p:nvPr>
            <p:ph type="dt" sz="half" idx="10"/>
          </p:nvPr>
        </p:nvSpPr>
        <p:spPr/>
        <p:txBody>
          <a:bodyPr/>
          <a:lstStyle/>
          <a:p>
            <a:fld id="{D1FF7A00-F92E-4611-9BF3-D65EB30BF609}" type="datetimeFigureOut">
              <a:rPr lang="en-GB" smtClean="0"/>
              <a:t>2019-04-02</a:t>
            </a:fld>
            <a:endParaRPr lang="en-GB"/>
          </a:p>
        </p:txBody>
      </p:sp>
      <p:sp>
        <p:nvSpPr>
          <p:cNvPr id="10" name="Footer Placeholder 9"/>
          <p:cNvSpPr>
            <a:spLocks noGrp="1"/>
          </p:cNvSpPr>
          <p:nvPr>
            <p:ph type="ftr" sz="quarter" idx="11"/>
          </p:nvPr>
        </p:nvSpPr>
        <p:spPr/>
        <p:txBody>
          <a:bodyPr/>
          <a:lstStyle/>
          <a:p>
            <a:endParaRPr lang="en-GB"/>
          </a:p>
        </p:txBody>
      </p:sp>
      <p:sp>
        <p:nvSpPr>
          <p:cNvPr id="11" name="Slide Number Placeholder 10"/>
          <p:cNvSpPr>
            <a:spLocks noGrp="1"/>
          </p:cNvSpPr>
          <p:nvPr>
            <p:ph type="sldNum" sz="quarter" idx="12"/>
          </p:nvPr>
        </p:nvSpPr>
        <p:spPr/>
        <p:txBody>
          <a:bodyPr/>
          <a:lstStyle/>
          <a:p>
            <a:fld id="{2CF77B08-0930-4F6E-97D7-CE808AB76269}" type="slidenum">
              <a:rPr lang="en-GB" smtClean="0"/>
              <a:t>‹#›</a:t>
            </a:fld>
            <a:endParaRPr lang="en-GB"/>
          </a:p>
        </p:txBody>
      </p:sp>
    </p:spTree>
    <p:extLst>
      <p:ext uri="{BB962C8B-B14F-4D97-AF65-F5344CB8AC3E}">
        <p14:creationId xmlns:p14="http://schemas.microsoft.com/office/powerpoint/2010/main" val="117300153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
        <p:nvSpPr>
          <p:cNvPr id="11" name="Date Placeholder 10"/>
          <p:cNvSpPr>
            <a:spLocks noGrp="1"/>
          </p:cNvSpPr>
          <p:nvPr>
            <p:ph type="dt" sz="half" idx="10"/>
          </p:nvPr>
        </p:nvSpPr>
        <p:spPr/>
        <p:txBody>
          <a:bodyPr/>
          <a:lstStyle/>
          <a:p>
            <a:fld id="{D1FF7A00-F92E-4611-9BF3-D65EB30BF609}" type="datetimeFigureOut">
              <a:rPr lang="en-GB" smtClean="0"/>
              <a:t>2019-04-02</a:t>
            </a:fld>
            <a:endParaRPr lang="en-GB"/>
          </a:p>
        </p:txBody>
      </p:sp>
      <p:sp>
        <p:nvSpPr>
          <p:cNvPr id="12" name="Footer Placeholder 11"/>
          <p:cNvSpPr>
            <a:spLocks noGrp="1"/>
          </p:cNvSpPr>
          <p:nvPr>
            <p:ph type="ftr" sz="quarter" idx="11"/>
          </p:nvPr>
        </p:nvSpPr>
        <p:spPr/>
        <p:txBody>
          <a:bodyPr/>
          <a:lstStyle/>
          <a:p>
            <a:endParaRPr lang="en-GB"/>
          </a:p>
        </p:txBody>
      </p:sp>
      <p:sp>
        <p:nvSpPr>
          <p:cNvPr id="13" name="Slide Number Placeholder 12"/>
          <p:cNvSpPr>
            <a:spLocks noGrp="1"/>
          </p:cNvSpPr>
          <p:nvPr>
            <p:ph type="sldNum" sz="quarter" idx="12"/>
          </p:nvPr>
        </p:nvSpPr>
        <p:spPr/>
        <p:txBody>
          <a:bodyPr/>
          <a:lstStyle/>
          <a:p>
            <a:fld id="{2CF77B08-0930-4F6E-97D7-CE808AB76269}" type="slidenum">
              <a:rPr lang="en-GB" smtClean="0"/>
              <a:t>‹#›</a:t>
            </a:fld>
            <a:endParaRPr lang="en-GB"/>
          </a:p>
        </p:txBody>
      </p:sp>
    </p:spTree>
    <p:extLst>
      <p:ext uri="{BB962C8B-B14F-4D97-AF65-F5344CB8AC3E}">
        <p14:creationId xmlns:p14="http://schemas.microsoft.com/office/powerpoint/2010/main" val="283551076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73050"/>
            <a:ext cx="3008313" cy="1162050"/>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3575050" y="273052"/>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57201" y="1435102"/>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14" name="Date Placeholder 13"/>
          <p:cNvSpPr>
            <a:spLocks noGrp="1"/>
          </p:cNvSpPr>
          <p:nvPr>
            <p:ph type="dt" sz="half" idx="10"/>
          </p:nvPr>
        </p:nvSpPr>
        <p:spPr/>
        <p:txBody>
          <a:bodyPr/>
          <a:lstStyle/>
          <a:p>
            <a:fld id="{D1FF7A00-F92E-4611-9BF3-D65EB30BF609}" type="datetimeFigureOut">
              <a:rPr lang="en-GB" smtClean="0"/>
              <a:t>2019-04-02</a:t>
            </a:fld>
            <a:endParaRPr lang="en-GB"/>
          </a:p>
        </p:txBody>
      </p:sp>
      <p:sp>
        <p:nvSpPr>
          <p:cNvPr id="15" name="Footer Placeholder 14"/>
          <p:cNvSpPr>
            <a:spLocks noGrp="1"/>
          </p:cNvSpPr>
          <p:nvPr>
            <p:ph type="ftr" sz="quarter" idx="11"/>
          </p:nvPr>
        </p:nvSpPr>
        <p:spPr/>
        <p:txBody>
          <a:bodyPr/>
          <a:lstStyle/>
          <a:p>
            <a:endParaRPr lang="en-GB"/>
          </a:p>
        </p:txBody>
      </p:sp>
      <p:sp>
        <p:nvSpPr>
          <p:cNvPr id="16" name="Slide Number Placeholder 15"/>
          <p:cNvSpPr>
            <a:spLocks noGrp="1"/>
          </p:cNvSpPr>
          <p:nvPr>
            <p:ph type="sldNum" sz="quarter" idx="12"/>
          </p:nvPr>
        </p:nvSpPr>
        <p:spPr/>
        <p:txBody>
          <a:bodyPr/>
          <a:lstStyle/>
          <a:p>
            <a:fld id="{2CF77B08-0930-4F6E-97D7-CE808AB76269}" type="slidenum">
              <a:rPr lang="en-GB" smtClean="0"/>
              <a:t>‹#›</a:t>
            </a:fld>
            <a:endParaRPr lang="en-GB"/>
          </a:p>
        </p:txBody>
      </p:sp>
    </p:spTree>
    <p:extLst>
      <p:ext uri="{BB962C8B-B14F-4D97-AF65-F5344CB8AC3E}">
        <p14:creationId xmlns:p14="http://schemas.microsoft.com/office/powerpoint/2010/main" val="303376509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7" name="Rectangle 16"/>
          <p:cNvSpPr/>
          <p:nvPr/>
        </p:nvSpPr>
        <p:spPr>
          <a:xfrm flipH="1" flipV="1">
            <a:off x="1" y="5301208"/>
            <a:ext cx="6372200" cy="1556792"/>
          </a:xfrm>
          <a:prstGeom prst="rect">
            <a:avLst/>
          </a:prstGeom>
          <a:gradFill flip="none" rotWithShape="1">
            <a:gsLst>
              <a:gs pos="48000">
                <a:schemeClr val="bg1"/>
              </a:gs>
              <a:gs pos="0">
                <a:schemeClr val="accent6"/>
              </a:gs>
            </a:gsLst>
            <a:lin ang="60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11" name="Rectangle 10"/>
          <p:cNvSpPr/>
          <p:nvPr/>
        </p:nvSpPr>
        <p:spPr>
          <a:xfrm>
            <a:off x="1" y="0"/>
            <a:ext cx="9143999" cy="2132856"/>
          </a:xfrm>
          <a:prstGeom prst="rect">
            <a:avLst/>
          </a:prstGeom>
          <a:gradFill flip="none" rotWithShape="1">
            <a:gsLst>
              <a:gs pos="56000">
                <a:schemeClr val="bg1"/>
              </a:gs>
              <a:gs pos="0">
                <a:schemeClr val="accent6"/>
              </a:gs>
            </a:gsLst>
            <a:lin ang="60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8" name="Rectangle 5"/>
          <p:cNvSpPr>
            <a:spLocks noGrp="1" noChangeArrowheads="1"/>
          </p:cNvSpPr>
          <p:nvPr>
            <p:ph type="dt" sz="half" idx="2"/>
          </p:nvPr>
        </p:nvSpPr>
        <p:spPr bwMode="white">
          <a:xfrm>
            <a:off x="7524328" y="6482725"/>
            <a:ext cx="935460" cy="2936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000">
                <a:solidFill>
                  <a:schemeClr val="tx2"/>
                </a:solidFill>
                <a:latin typeface="+mn-lt"/>
              </a:defRPr>
            </a:lvl1pPr>
          </a:lstStyle>
          <a:p>
            <a:fld id="{D1FF7A00-F92E-4611-9BF3-D65EB30BF609}" type="datetimeFigureOut">
              <a:rPr lang="en-GB" smtClean="0"/>
              <a:t>2019-04-02</a:t>
            </a:fld>
            <a:endParaRPr lang="en-GB"/>
          </a:p>
        </p:txBody>
      </p:sp>
      <p:sp>
        <p:nvSpPr>
          <p:cNvPr id="9" name="Rectangle 6"/>
          <p:cNvSpPr>
            <a:spLocks noGrp="1" noChangeArrowheads="1"/>
          </p:cNvSpPr>
          <p:nvPr>
            <p:ph type="ftr" sz="quarter" idx="3"/>
          </p:nvPr>
        </p:nvSpPr>
        <p:spPr bwMode="white">
          <a:xfrm>
            <a:off x="5868145" y="6482725"/>
            <a:ext cx="1616025" cy="2936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000">
                <a:solidFill>
                  <a:schemeClr val="tx2"/>
                </a:solidFill>
                <a:latin typeface="+mn-lt"/>
              </a:defRPr>
            </a:lvl1pPr>
          </a:lstStyle>
          <a:p>
            <a:endParaRPr lang="en-GB"/>
          </a:p>
        </p:txBody>
      </p:sp>
      <p:sp>
        <p:nvSpPr>
          <p:cNvPr id="10" name="Rectangle 7"/>
          <p:cNvSpPr>
            <a:spLocks noGrp="1" noChangeArrowheads="1"/>
          </p:cNvSpPr>
          <p:nvPr>
            <p:ph type="sldNum" sz="quarter" idx="4"/>
          </p:nvPr>
        </p:nvSpPr>
        <p:spPr bwMode="white">
          <a:xfrm>
            <a:off x="8472489" y="6482725"/>
            <a:ext cx="509587" cy="2936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000">
                <a:solidFill>
                  <a:schemeClr val="tx2"/>
                </a:solidFill>
                <a:latin typeface="+mn-lt"/>
              </a:defRPr>
            </a:lvl1pPr>
          </a:lstStyle>
          <a:p>
            <a:fld id="{2CF77B08-0930-4F6E-97D7-CE808AB76269}" type="slidenum">
              <a:rPr lang="en-GB" smtClean="0"/>
              <a:t>‹#›</a:t>
            </a:fld>
            <a:endParaRPr lang="en-GB"/>
          </a:p>
        </p:txBody>
      </p:sp>
      <p:sp>
        <p:nvSpPr>
          <p:cNvPr id="2" name="Title Placeholder 1"/>
          <p:cNvSpPr>
            <a:spLocks noGrp="1"/>
          </p:cNvSpPr>
          <p:nvPr>
            <p:ph type="title"/>
          </p:nvPr>
        </p:nvSpPr>
        <p:spPr>
          <a:xfrm>
            <a:off x="251521" y="116632"/>
            <a:ext cx="6120680" cy="864096"/>
          </a:xfrm>
          <a:prstGeom prst="rect">
            <a:avLst/>
          </a:prstGeom>
        </p:spPr>
        <p:txBody>
          <a:bodyPr vert="horz" lIns="91440" tIns="45720" rIns="91440" bIns="45720" rtlCol="0" anchor="ctr">
            <a:normAutofit/>
          </a:bodyPr>
          <a:lstStyle/>
          <a:p>
            <a:r>
              <a:rPr lang="en-US"/>
              <a:t>Click to edit Master title style</a:t>
            </a:r>
            <a:endParaRPr lang="en-GB" dirty="0"/>
          </a:p>
        </p:txBody>
      </p:sp>
      <p:sp>
        <p:nvSpPr>
          <p:cNvPr id="3" name="Text Placeholder 2"/>
          <p:cNvSpPr>
            <a:spLocks noGrp="1"/>
          </p:cNvSpPr>
          <p:nvPr>
            <p:ph type="body" idx="1"/>
          </p:nvPr>
        </p:nvSpPr>
        <p:spPr>
          <a:xfrm>
            <a:off x="251521" y="1268760"/>
            <a:ext cx="8712968" cy="4857403"/>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pic>
        <p:nvPicPr>
          <p:cNvPr id="1026" name="Picture 2" descr="\\iaea.org\Secretariat\MTCD\PublishingCurrent\2017\IAEA\17-42841_LOGO_IAEA_update\Design\Presentation_IAEA\IAEA_Logo_SHORT_vertical_white.png"/>
          <p:cNvPicPr>
            <a:picLocks noChangeAspect="1" noChangeArrowheads="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8312032" y="180054"/>
            <a:ext cx="592928" cy="72866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1836753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spcBef>
          <a:spcPct val="0"/>
        </a:spcBef>
        <a:buNone/>
        <a:defRPr sz="3600" b="1" kern="1200">
          <a:solidFill>
            <a:schemeClr val="tx2"/>
          </a:solidFill>
          <a:latin typeface="Arial "/>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rgbClr val="000000"/>
          </a:solidFill>
          <a:latin typeface="Arial "/>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rgbClr val="000000"/>
          </a:solidFill>
          <a:latin typeface="Arial "/>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rgbClr val="000000"/>
          </a:solidFill>
          <a:latin typeface="Arial "/>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rgbClr val="000000"/>
          </a:solidFill>
          <a:latin typeface="Arial "/>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rgbClr val="000000"/>
          </a:solidFill>
          <a:latin typeface="Arial "/>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3" Type="http://schemas.openxmlformats.org/officeDocument/2006/relationships/image" Target="../media/image11.svg"/><Relationship Id="rId2" Type="http://schemas.openxmlformats.org/officeDocument/2006/relationships/image" Target="../media/image10.png"/><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8.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5.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xml"/><Relationship Id="rId1" Type="http://schemas.openxmlformats.org/officeDocument/2006/relationships/slideLayout" Target="../slideLayouts/slideLayout8.xml"/><Relationship Id="rId5" Type="http://schemas.openxmlformats.org/officeDocument/2006/relationships/image" Target="../media/image14.png"/><Relationship Id="rId4" Type="http://schemas.openxmlformats.org/officeDocument/2006/relationships/image" Target="../media/image13.jpeg"/></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8.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8.xml.rels><?xml version="1.0" encoding="UTF-8" standalone="yes"?>
<Relationships xmlns="http://schemas.openxmlformats.org/package/2006/relationships"><Relationship Id="rId3" Type="http://schemas.openxmlformats.org/officeDocument/2006/relationships/image" Target="../media/image16.svg"/><Relationship Id="rId2" Type="http://schemas.openxmlformats.org/officeDocument/2006/relationships/image" Target="../media/image15.png"/><Relationship Id="rId1" Type="http://schemas.openxmlformats.org/officeDocument/2006/relationships/slideLayout" Target="../slideLayouts/slideLayout8.xml"/></Relationships>
</file>

<file path=ppt/slides/_rels/slide2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3.xml"/><Relationship Id="rId1" Type="http://schemas.openxmlformats.org/officeDocument/2006/relationships/slideLayout" Target="../slideLayouts/slideLayout8.xml"/><Relationship Id="rId4" Type="http://schemas.openxmlformats.org/officeDocument/2006/relationships/image" Target="../media/image16.sv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8.xml"/></Relationships>
</file>

<file path=ppt/slides/_rels/slide31.xml.rels><?xml version="1.0" encoding="UTF-8" standalone="yes"?>
<Relationships xmlns="http://schemas.openxmlformats.org/package/2006/relationships"><Relationship Id="rId3" Type="http://schemas.openxmlformats.org/officeDocument/2006/relationships/image" Target="../media/image18.svg"/><Relationship Id="rId7" Type="http://schemas.openxmlformats.org/officeDocument/2006/relationships/image" Target="../media/image22.svg"/><Relationship Id="rId2" Type="http://schemas.openxmlformats.org/officeDocument/2006/relationships/image" Target="../media/image17.png"/><Relationship Id="rId1" Type="http://schemas.openxmlformats.org/officeDocument/2006/relationships/slideLayout" Target="../slideLayouts/slideLayout8.xml"/><Relationship Id="rId6" Type="http://schemas.openxmlformats.org/officeDocument/2006/relationships/image" Target="../media/image21.png"/><Relationship Id="rId5" Type="http://schemas.openxmlformats.org/officeDocument/2006/relationships/image" Target="../media/image20.svg"/><Relationship Id="rId4" Type="http://schemas.openxmlformats.org/officeDocument/2006/relationships/image" Target="../media/image19.png"/></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8.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8.xml"/></Relationships>
</file>

<file path=ppt/slides/_rels/slide34.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8.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35.xml.rels><?xml version="1.0" encoding="UTF-8" standalone="yes"?>
<Relationships xmlns="http://schemas.openxmlformats.org/package/2006/relationships"><Relationship Id="rId3" Type="http://schemas.openxmlformats.org/officeDocument/2006/relationships/image" Target="../media/image24.svg"/><Relationship Id="rId2" Type="http://schemas.openxmlformats.org/officeDocument/2006/relationships/image" Target="../media/image23.png"/><Relationship Id="rId1" Type="http://schemas.openxmlformats.org/officeDocument/2006/relationships/slideLayout" Target="../slideLayouts/slideLayout8.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7.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7.xml"/><Relationship Id="rId1" Type="http://schemas.openxmlformats.org/officeDocument/2006/relationships/slideLayout" Target="../slideLayouts/slideLayout8.xml"/><Relationship Id="rId4" Type="http://schemas.openxmlformats.org/officeDocument/2006/relationships/image" Target="../media/image26.png"/></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8.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0.xml.rels><?xml version="1.0" encoding="UTF-8" standalone="yes"?>
<Relationships xmlns="http://schemas.openxmlformats.org/package/2006/relationships"><Relationship Id="rId3" Type="http://schemas.openxmlformats.org/officeDocument/2006/relationships/image" Target="../media/image28.svg"/><Relationship Id="rId2" Type="http://schemas.openxmlformats.org/officeDocument/2006/relationships/image" Target="../media/image27.png"/><Relationship Id="rId1" Type="http://schemas.openxmlformats.org/officeDocument/2006/relationships/slideLayout" Target="../slideLayouts/slideLayout8.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3.xml.rels><?xml version="1.0" encoding="UTF-8" standalone="yes"?>
<Relationships xmlns="http://schemas.openxmlformats.org/package/2006/relationships"><Relationship Id="rId3" Type="http://schemas.openxmlformats.org/officeDocument/2006/relationships/image" Target="../media/image30.svg"/><Relationship Id="rId2" Type="http://schemas.openxmlformats.org/officeDocument/2006/relationships/image" Target="../media/image29.png"/><Relationship Id="rId1" Type="http://schemas.openxmlformats.org/officeDocument/2006/relationships/slideLayout" Target="../slideLayouts/slideLayout8.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5.xml.rels><?xml version="1.0" encoding="UTF-8" standalone="yes"?>
<Relationships xmlns="http://schemas.openxmlformats.org/package/2006/relationships"><Relationship Id="rId3" Type="http://schemas.openxmlformats.org/officeDocument/2006/relationships/image" Target="../media/image32.svg"/><Relationship Id="rId2" Type="http://schemas.openxmlformats.org/officeDocument/2006/relationships/image" Target="../media/image31.png"/><Relationship Id="rId1" Type="http://schemas.openxmlformats.org/officeDocument/2006/relationships/slideLayout" Target="../slideLayouts/slideLayout8.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7.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9.xml"/><Relationship Id="rId1" Type="http://schemas.openxmlformats.org/officeDocument/2006/relationships/slideLayout" Target="../slideLayouts/slideLayout8.xml"/></Relationships>
</file>

<file path=ppt/slides/_rels/slide48.xml.rels><?xml version="1.0" encoding="UTF-8" standalone="yes"?>
<Relationships xmlns="http://schemas.openxmlformats.org/package/2006/relationships"><Relationship Id="rId3" Type="http://schemas.openxmlformats.org/officeDocument/2006/relationships/image" Target="../media/image35.svg"/><Relationship Id="rId2" Type="http://schemas.openxmlformats.org/officeDocument/2006/relationships/image" Target="../media/image34.png"/><Relationship Id="rId1" Type="http://schemas.openxmlformats.org/officeDocument/2006/relationships/slideLayout" Target="../slideLayouts/slideLayout8.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51.xml.rels><?xml version="1.0" encoding="UTF-8" standalone="yes"?>
<Relationships xmlns="http://schemas.openxmlformats.org/package/2006/relationships"><Relationship Id="rId3" Type="http://schemas.openxmlformats.org/officeDocument/2006/relationships/image" Target="../media/image37.svg"/><Relationship Id="rId2" Type="http://schemas.openxmlformats.org/officeDocument/2006/relationships/image" Target="../media/image36.png"/><Relationship Id="rId1" Type="http://schemas.openxmlformats.org/officeDocument/2006/relationships/slideLayout" Target="../slideLayouts/slideLayout8.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3" Type="http://schemas.openxmlformats.org/officeDocument/2006/relationships/image" Target="../media/image7.svg"/><Relationship Id="rId2" Type="http://schemas.openxmlformats.org/officeDocument/2006/relationships/image" Target="../media/image6.png"/><Relationship Id="rId1" Type="http://schemas.openxmlformats.org/officeDocument/2006/relationships/slideLayout" Target="../slideLayouts/slideLayout8.xml"/><Relationship Id="rId5" Type="http://schemas.openxmlformats.org/officeDocument/2006/relationships/image" Target="../media/image9.svg"/><Relationship Id="rId4" Type="http://schemas.openxmlformats.org/officeDocument/2006/relationships/image" Target="../media/image8.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89EB2080-5876-4CE6-9494-A0426425FBE2}"/>
              </a:ext>
            </a:extLst>
          </p:cNvPr>
          <p:cNvSpPr txBox="1"/>
          <p:nvPr/>
        </p:nvSpPr>
        <p:spPr>
          <a:xfrm>
            <a:off x="780176" y="2365695"/>
            <a:ext cx="7583648" cy="2339102"/>
          </a:xfrm>
          <a:prstGeom prst="rect">
            <a:avLst/>
          </a:prstGeom>
          <a:noFill/>
        </p:spPr>
        <p:txBody>
          <a:bodyPr wrap="square" rtlCol="0">
            <a:spAutoFit/>
          </a:bodyPr>
          <a:lstStyle/>
          <a:p>
            <a:pPr algn="ctr">
              <a:buFontTx/>
              <a:buNone/>
            </a:pPr>
            <a:r>
              <a:rPr lang="en-US" altLang="en-US" sz="3200" b="1" dirty="0">
                <a:solidFill>
                  <a:schemeClr val="bg1"/>
                </a:solidFill>
              </a:rPr>
              <a:t>LESSON 6: </a:t>
            </a:r>
          </a:p>
          <a:p>
            <a:pPr algn="ctr">
              <a:buFontTx/>
              <a:buNone/>
            </a:pPr>
            <a:endParaRPr lang="en-US" altLang="en-US" sz="3200" b="1" dirty="0">
              <a:solidFill>
                <a:schemeClr val="bg1"/>
              </a:solidFill>
            </a:endParaRPr>
          </a:p>
          <a:p>
            <a:pPr algn="ctr">
              <a:buFontTx/>
              <a:buNone/>
            </a:pPr>
            <a:r>
              <a:rPr lang="en-US" altLang="en-US" sz="3200" b="1" dirty="0">
                <a:solidFill>
                  <a:schemeClr val="bg1"/>
                </a:solidFill>
              </a:rPr>
              <a:t>WORKPLACE MONITORING </a:t>
            </a:r>
          </a:p>
          <a:p>
            <a:pPr algn="ctr">
              <a:buFontTx/>
              <a:buNone/>
            </a:pPr>
            <a:r>
              <a:rPr lang="en-US" altLang="en-US" sz="3200" b="1" dirty="0">
                <a:solidFill>
                  <a:schemeClr val="bg1"/>
                </a:solidFill>
              </a:rPr>
              <a:t>OF AIR ACITIVITY</a:t>
            </a:r>
          </a:p>
          <a:p>
            <a:endParaRPr lang="en-GB" dirty="0"/>
          </a:p>
        </p:txBody>
      </p:sp>
    </p:spTree>
    <p:extLst>
      <p:ext uri="{BB962C8B-B14F-4D97-AF65-F5344CB8AC3E}">
        <p14:creationId xmlns:p14="http://schemas.microsoft.com/office/powerpoint/2010/main" val="198631421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D873E70A-4D3E-4448-801E-CE0EC6EA6F73}"/>
              </a:ext>
            </a:extLst>
          </p:cNvPr>
          <p:cNvSpPr/>
          <p:nvPr/>
        </p:nvSpPr>
        <p:spPr>
          <a:xfrm>
            <a:off x="0" y="488873"/>
            <a:ext cx="5640019" cy="425527"/>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t>Fingerprinting in different Facilities</a:t>
            </a:r>
            <a:endParaRPr lang="en-GB" sz="2800" dirty="0"/>
          </a:p>
        </p:txBody>
      </p:sp>
      <p:graphicFrame>
        <p:nvGraphicFramePr>
          <p:cNvPr id="3" name="Group 59">
            <a:extLst>
              <a:ext uri="{FF2B5EF4-FFF2-40B4-BE49-F238E27FC236}">
                <a16:creationId xmlns:a16="http://schemas.microsoft.com/office/drawing/2014/main" id="{98EB2C2F-61D9-4942-B561-1B5AC62D384A}"/>
              </a:ext>
            </a:extLst>
          </p:cNvPr>
          <p:cNvGraphicFramePr>
            <a:graphicFrameLocks/>
          </p:cNvGraphicFramePr>
          <p:nvPr>
            <p:extLst>
              <p:ext uri="{D42A27DB-BD31-4B8C-83A1-F6EECF244321}">
                <p14:modId xmlns:p14="http://schemas.microsoft.com/office/powerpoint/2010/main" val="2349483004"/>
              </p:ext>
            </p:extLst>
          </p:nvPr>
        </p:nvGraphicFramePr>
        <p:xfrm>
          <a:off x="142936" y="1402025"/>
          <a:ext cx="7560840" cy="5230360"/>
        </p:xfrm>
        <a:graphic>
          <a:graphicData uri="http://schemas.openxmlformats.org/drawingml/2006/table">
            <a:tbl>
              <a:tblPr/>
              <a:tblGrid>
                <a:gridCol w="2664296">
                  <a:extLst>
                    <a:ext uri="{9D8B030D-6E8A-4147-A177-3AD203B41FA5}">
                      <a16:colId xmlns:a16="http://schemas.microsoft.com/office/drawing/2014/main" val="20000"/>
                    </a:ext>
                  </a:extLst>
                </a:gridCol>
                <a:gridCol w="4896544">
                  <a:extLst>
                    <a:ext uri="{9D8B030D-6E8A-4147-A177-3AD203B41FA5}">
                      <a16:colId xmlns:a16="http://schemas.microsoft.com/office/drawing/2014/main" val="20001"/>
                    </a:ext>
                  </a:extLst>
                </a:gridCol>
              </a:tblGrid>
              <a:tr h="457186">
                <a:tc>
                  <a:txBody>
                    <a:bodyPr/>
                    <a:lstStyle>
                      <a:lvl1pPr algn="l">
                        <a:spcBef>
                          <a:spcPct val="20000"/>
                        </a:spcBef>
                        <a:buClr>
                          <a:schemeClr val="tx1"/>
                        </a:buClr>
                        <a:buSzPct val="150000"/>
                        <a:defRPr sz="2800" b="1">
                          <a:solidFill>
                            <a:srgbClr val="000066"/>
                          </a:solidFill>
                          <a:latin typeface="Arial" charset="0"/>
                        </a:defRPr>
                      </a:lvl1pPr>
                      <a:lvl2pPr algn="l">
                        <a:spcBef>
                          <a:spcPct val="20000"/>
                        </a:spcBef>
                        <a:buClr>
                          <a:schemeClr val="tx1"/>
                        </a:buClr>
                        <a:buSzPct val="150000"/>
                        <a:defRPr sz="2400" b="1">
                          <a:solidFill>
                            <a:srgbClr val="000066"/>
                          </a:solidFill>
                          <a:latin typeface="Arial" charset="0"/>
                        </a:defRPr>
                      </a:lvl2pPr>
                      <a:lvl3pPr algn="l">
                        <a:spcBef>
                          <a:spcPct val="20000"/>
                        </a:spcBef>
                        <a:buClr>
                          <a:schemeClr val="tx1"/>
                        </a:buClr>
                        <a:buSzPct val="150000"/>
                        <a:defRPr sz="2000" b="1">
                          <a:solidFill>
                            <a:srgbClr val="000066"/>
                          </a:solidFill>
                          <a:latin typeface="Arial" charset="0"/>
                        </a:defRPr>
                      </a:lvl3pPr>
                      <a:lvl4pPr marL="1352550" algn="l">
                        <a:spcBef>
                          <a:spcPct val="20000"/>
                        </a:spcBef>
                        <a:buClr>
                          <a:schemeClr val="tx1"/>
                        </a:buClr>
                        <a:buSzPct val="150000"/>
                        <a:defRPr sz="2000" b="1">
                          <a:solidFill>
                            <a:srgbClr val="000066"/>
                          </a:solidFill>
                          <a:latin typeface="Arial" charset="0"/>
                        </a:defRPr>
                      </a:lvl4pPr>
                      <a:lvl5pPr marL="1858963" algn="l">
                        <a:spcBef>
                          <a:spcPct val="20000"/>
                        </a:spcBef>
                        <a:buClr>
                          <a:schemeClr val="tx1"/>
                        </a:buClr>
                        <a:buSzPct val="150000"/>
                        <a:defRPr sz="2000" b="1">
                          <a:solidFill>
                            <a:srgbClr val="000066"/>
                          </a:solidFill>
                          <a:latin typeface="Arial" charset="0"/>
                        </a:defRPr>
                      </a:lvl5pPr>
                      <a:lvl6pPr marL="2316163" fontAlgn="base">
                        <a:spcBef>
                          <a:spcPct val="20000"/>
                        </a:spcBef>
                        <a:spcAft>
                          <a:spcPct val="0"/>
                        </a:spcAft>
                        <a:buClr>
                          <a:schemeClr val="tx1"/>
                        </a:buClr>
                        <a:buSzPct val="150000"/>
                        <a:defRPr sz="2000" b="1">
                          <a:solidFill>
                            <a:srgbClr val="000066"/>
                          </a:solidFill>
                          <a:latin typeface="Arial" charset="0"/>
                        </a:defRPr>
                      </a:lvl6pPr>
                      <a:lvl7pPr marL="2773363" fontAlgn="base">
                        <a:spcBef>
                          <a:spcPct val="20000"/>
                        </a:spcBef>
                        <a:spcAft>
                          <a:spcPct val="0"/>
                        </a:spcAft>
                        <a:buClr>
                          <a:schemeClr val="tx1"/>
                        </a:buClr>
                        <a:buSzPct val="150000"/>
                        <a:defRPr sz="2000" b="1">
                          <a:solidFill>
                            <a:srgbClr val="000066"/>
                          </a:solidFill>
                          <a:latin typeface="Arial" charset="0"/>
                        </a:defRPr>
                      </a:lvl7pPr>
                      <a:lvl8pPr marL="3230563" fontAlgn="base">
                        <a:spcBef>
                          <a:spcPct val="20000"/>
                        </a:spcBef>
                        <a:spcAft>
                          <a:spcPct val="0"/>
                        </a:spcAft>
                        <a:buClr>
                          <a:schemeClr val="tx1"/>
                        </a:buClr>
                        <a:buSzPct val="150000"/>
                        <a:defRPr sz="2000" b="1">
                          <a:solidFill>
                            <a:srgbClr val="000066"/>
                          </a:solidFill>
                          <a:latin typeface="Arial" charset="0"/>
                        </a:defRPr>
                      </a:lvl8pPr>
                      <a:lvl9pPr marL="3687763" fontAlgn="base">
                        <a:spcBef>
                          <a:spcPct val="20000"/>
                        </a:spcBef>
                        <a:spcAft>
                          <a:spcPct val="0"/>
                        </a:spcAft>
                        <a:buClr>
                          <a:schemeClr val="tx1"/>
                        </a:buClr>
                        <a:buSzPct val="150000"/>
                        <a:defRPr sz="2000" b="1">
                          <a:solidFill>
                            <a:srgbClr val="000066"/>
                          </a:solidFill>
                          <a:latin typeface="Arial" charset="0"/>
                        </a:defRPr>
                      </a:lvl9pPr>
                    </a:lstStyle>
                    <a:p>
                      <a:pPr marL="0" marR="0" lvl="0" indent="0" algn="l" defTabSz="914400" rtl="0" eaLnBrk="1" fontAlgn="base" latinLnBrk="0" hangingPunct="1">
                        <a:lnSpc>
                          <a:spcPct val="100000"/>
                        </a:lnSpc>
                        <a:spcBef>
                          <a:spcPct val="20000"/>
                        </a:spcBef>
                        <a:spcAft>
                          <a:spcPct val="0"/>
                        </a:spcAft>
                        <a:buClr>
                          <a:schemeClr val="tx1"/>
                        </a:buClr>
                        <a:buSzPct val="150000"/>
                        <a:buFontTx/>
                        <a:buNone/>
                        <a:tabLst/>
                      </a:pPr>
                      <a:r>
                        <a:rPr kumimoji="0" lang="en-US" altLang="en-US" sz="2400" b="0" i="0" u="none" strike="noStrike" cap="none" normalizeH="0" baseline="0" dirty="0">
                          <a:ln>
                            <a:noFill/>
                          </a:ln>
                          <a:solidFill>
                            <a:schemeClr val="bg1"/>
                          </a:solidFill>
                          <a:effectLst/>
                          <a:latin typeface="Arial" charset="0"/>
                          <a:cs typeface="Times New Roman" pitchFamily="18" charset="0"/>
                        </a:rPr>
                        <a:t>Facility / Operation</a:t>
                      </a:r>
                      <a:r>
                        <a:rPr kumimoji="0" lang="en-US" altLang="en-US" sz="2400" b="0" i="0" u="none" strike="noStrike" cap="none" normalizeH="0" baseline="0" dirty="0">
                          <a:ln>
                            <a:noFill/>
                          </a:ln>
                          <a:solidFill>
                            <a:schemeClr val="bg1"/>
                          </a:solidFill>
                          <a:effectLst/>
                          <a:latin typeface="Arial" charset="0"/>
                        </a:rPr>
                        <a:t> </a:t>
                      </a:r>
                    </a:p>
                  </a:txBody>
                  <a:tcPr marT="45718" marB="45718" horzOverflow="overflow">
                    <a:lnL w="28575" cap="flat" cmpd="sng" algn="ctr">
                      <a:solidFill>
                        <a:schemeClr val="tx1"/>
                      </a:solidFill>
                      <a:prstDash val="solid"/>
                      <a:miter lim="800000"/>
                      <a:headEnd type="none" w="sm" len="sm"/>
                      <a:tailEnd type="none" w="sm" len="sm"/>
                    </a:lnL>
                    <a:lnR w="12700" cap="flat" cmpd="sng" algn="ctr">
                      <a:solidFill>
                        <a:schemeClr val="tx1"/>
                      </a:solidFill>
                      <a:prstDash val="solid"/>
                      <a:miter lim="800000"/>
                      <a:headEnd type="none" w="sm" len="sm"/>
                      <a:tailEnd type="none" w="sm" len="sm"/>
                    </a:lnR>
                    <a:lnT w="28575" cap="flat" cmpd="sng" algn="ctr">
                      <a:solidFill>
                        <a:schemeClr val="tx1"/>
                      </a:solidFill>
                      <a:prstDash val="solid"/>
                      <a:miter lim="800000"/>
                      <a:headEnd type="none" w="sm" len="sm"/>
                      <a:tailEnd type="none" w="sm" len="sm"/>
                    </a:lnT>
                    <a:lnB w="12700" cap="flat" cmpd="sng" algn="ctr">
                      <a:solidFill>
                        <a:schemeClr val="tx1"/>
                      </a:solidFill>
                      <a:prstDash val="solid"/>
                      <a:miter lim="800000"/>
                      <a:headEnd type="none" w="sm" len="sm"/>
                      <a:tailEnd type="none" w="sm" len="sm"/>
                    </a:lnB>
                    <a:lnTlToBr>
                      <a:noFill/>
                    </a:lnTlToBr>
                    <a:lnBlToTr>
                      <a:noFill/>
                    </a:lnBlToTr>
                    <a:solidFill>
                      <a:schemeClr val="tx2">
                        <a:lumMod val="75000"/>
                      </a:schemeClr>
                    </a:solidFill>
                  </a:tcPr>
                </a:tc>
                <a:tc>
                  <a:txBody>
                    <a:bodyPr/>
                    <a:lstStyle>
                      <a:lvl1pPr algn="l">
                        <a:spcBef>
                          <a:spcPct val="20000"/>
                        </a:spcBef>
                        <a:buClr>
                          <a:schemeClr val="tx1"/>
                        </a:buClr>
                        <a:buSzPct val="150000"/>
                        <a:defRPr sz="2800" b="1">
                          <a:solidFill>
                            <a:srgbClr val="000066"/>
                          </a:solidFill>
                          <a:latin typeface="Arial" charset="0"/>
                        </a:defRPr>
                      </a:lvl1pPr>
                      <a:lvl2pPr algn="l">
                        <a:spcBef>
                          <a:spcPct val="20000"/>
                        </a:spcBef>
                        <a:buClr>
                          <a:schemeClr val="tx1"/>
                        </a:buClr>
                        <a:buSzPct val="150000"/>
                        <a:defRPr sz="2400" b="1">
                          <a:solidFill>
                            <a:srgbClr val="000066"/>
                          </a:solidFill>
                          <a:latin typeface="Arial" charset="0"/>
                        </a:defRPr>
                      </a:lvl2pPr>
                      <a:lvl3pPr algn="l">
                        <a:spcBef>
                          <a:spcPct val="20000"/>
                        </a:spcBef>
                        <a:buClr>
                          <a:schemeClr val="tx1"/>
                        </a:buClr>
                        <a:buSzPct val="150000"/>
                        <a:defRPr sz="2000" b="1">
                          <a:solidFill>
                            <a:srgbClr val="000066"/>
                          </a:solidFill>
                          <a:latin typeface="Arial" charset="0"/>
                        </a:defRPr>
                      </a:lvl3pPr>
                      <a:lvl4pPr marL="1352550" algn="l">
                        <a:spcBef>
                          <a:spcPct val="20000"/>
                        </a:spcBef>
                        <a:buClr>
                          <a:schemeClr val="tx1"/>
                        </a:buClr>
                        <a:buSzPct val="150000"/>
                        <a:defRPr sz="2000" b="1">
                          <a:solidFill>
                            <a:srgbClr val="000066"/>
                          </a:solidFill>
                          <a:latin typeface="Arial" charset="0"/>
                        </a:defRPr>
                      </a:lvl4pPr>
                      <a:lvl5pPr marL="1858963" algn="l">
                        <a:spcBef>
                          <a:spcPct val="20000"/>
                        </a:spcBef>
                        <a:buClr>
                          <a:schemeClr val="tx1"/>
                        </a:buClr>
                        <a:buSzPct val="150000"/>
                        <a:defRPr sz="2000" b="1">
                          <a:solidFill>
                            <a:srgbClr val="000066"/>
                          </a:solidFill>
                          <a:latin typeface="Arial" charset="0"/>
                        </a:defRPr>
                      </a:lvl5pPr>
                      <a:lvl6pPr marL="2316163" fontAlgn="base">
                        <a:spcBef>
                          <a:spcPct val="20000"/>
                        </a:spcBef>
                        <a:spcAft>
                          <a:spcPct val="0"/>
                        </a:spcAft>
                        <a:buClr>
                          <a:schemeClr val="tx1"/>
                        </a:buClr>
                        <a:buSzPct val="150000"/>
                        <a:defRPr sz="2000" b="1">
                          <a:solidFill>
                            <a:srgbClr val="000066"/>
                          </a:solidFill>
                          <a:latin typeface="Arial" charset="0"/>
                        </a:defRPr>
                      </a:lvl6pPr>
                      <a:lvl7pPr marL="2773363" fontAlgn="base">
                        <a:spcBef>
                          <a:spcPct val="20000"/>
                        </a:spcBef>
                        <a:spcAft>
                          <a:spcPct val="0"/>
                        </a:spcAft>
                        <a:buClr>
                          <a:schemeClr val="tx1"/>
                        </a:buClr>
                        <a:buSzPct val="150000"/>
                        <a:defRPr sz="2000" b="1">
                          <a:solidFill>
                            <a:srgbClr val="000066"/>
                          </a:solidFill>
                          <a:latin typeface="Arial" charset="0"/>
                        </a:defRPr>
                      </a:lvl7pPr>
                      <a:lvl8pPr marL="3230563" fontAlgn="base">
                        <a:spcBef>
                          <a:spcPct val="20000"/>
                        </a:spcBef>
                        <a:spcAft>
                          <a:spcPct val="0"/>
                        </a:spcAft>
                        <a:buClr>
                          <a:schemeClr val="tx1"/>
                        </a:buClr>
                        <a:buSzPct val="150000"/>
                        <a:defRPr sz="2000" b="1">
                          <a:solidFill>
                            <a:srgbClr val="000066"/>
                          </a:solidFill>
                          <a:latin typeface="Arial" charset="0"/>
                        </a:defRPr>
                      </a:lvl8pPr>
                      <a:lvl9pPr marL="3687763" fontAlgn="base">
                        <a:spcBef>
                          <a:spcPct val="20000"/>
                        </a:spcBef>
                        <a:spcAft>
                          <a:spcPct val="0"/>
                        </a:spcAft>
                        <a:buClr>
                          <a:schemeClr val="tx1"/>
                        </a:buClr>
                        <a:buSzPct val="150000"/>
                        <a:defRPr sz="2000" b="1">
                          <a:solidFill>
                            <a:srgbClr val="000066"/>
                          </a:solidFill>
                          <a:latin typeface="Arial" charset="0"/>
                        </a:defRPr>
                      </a:lvl9pPr>
                    </a:lstStyle>
                    <a:p>
                      <a:pPr marL="0" marR="0" lvl="0" indent="0" algn="l" defTabSz="914400" rtl="0" eaLnBrk="1" fontAlgn="base" latinLnBrk="0" hangingPunct="1">
                        <a:lnSpc>
                          <a:spcPct val="100000"/>
                        </a:lnSpc>
                        <a:spcBef>
                          <a:spcPct val="20000"/>
                        </a:spcBef>
                        <a:spcAft>
                          <a:spcPct val="0"/>
                        </a:spcAft>
                        <a:buClr>
                          <a:schemeClr val="tx1"/>
                        </a:buClr>
                        <a:buSzPct val="150000"/>
                        <a:buFontTx/>
                        <a:buNone/>
                        <a:tabLst/>
                      </a:pPr>
                      <a:r>
                        <a:rPr kumimoji="0" lang="en-US" altLang="en-US" sz="2400" b="0" i="0" u="none" strike="noStrike" cap="none" normalizeH="0" baseline="0" dirty="0">
                          <a:ln>
                            <a:noFill/>
                          </a:ln>
                          <a:solidFill>
                            <a:schemeClr val="bg1"/>
                          </a:solidFill>
                          <a:effectLst/>
                          <a:latin typeface="Arial" charset="0"/>
                        </a:rPr>
                        <a:t>Radionuclides</a:t>
                      </a:r>
                    </a:p>
                  </a:txBody>
                  <a:tcPr marT="45718" marB="45718" horzOverflow="overflow">
                    <a:lnL w="12700" cap="flat" cmpd="sng" algn="ctr">
                      <a:solidFill>
                        <a:schemeClr val="tx1"/>
                      </a:solidFill>
                      <a:prstDash val="solid"/>
                      <a:miter lim="800000"/>
                      <a:headEnd type="none" w="sm" len="sm"/>
                      <a:tailEnd type="none" w="sm" len="sm"/>
                    </a:lnL>
                    <a:lnR w="28575" cap="flat" cmpd="sng" algn="ctr">
                      <a:solidFill>
                        <a:schemeClr val="tx1"/>
                      </a:solidFill>
                      <a:prstDash val="solid"/>
                      <a:miter lim="800000"/>
                      <a:headEnd type="none" w="sm" len="sm"/>
                      <a:tailEnd type="none" w="sm" len="sm"/>
                    </a:lnR>
                    <a:lnT w="28575" cap="flat" cmpd="sng" algn="ctr">
                      <a:solidFill>
                        <a:schemeClr val="tx1"/>
                      </a:solidFill>
                      <a:prstDash val="solid"/>
                      <a:miter lim="800000"/>
                      <a:headEnd type="none" w="sm" len="sm"/>
                      <a:tailEnd type="none" w="sm" len="sm"/>
                    </a:lnT>
                    <a:lnB w="12700" cap="flat" cmpd="sng" algn="ctr">
                      <a:solidFill>
                        <a:schemeClr val="tx1"/>
                      </a:solidFill>
                      <a:prstDash val="solid"/>
                      <a:miter lim="800000"/>
                      <a:headEnd type="none" w="sm" len="sm"/>
                      <a:tailEnd type="none" w="sm" len="sm"/>
                    </a:lnB>
                    <a:lnTlToBr>
                      <a:noFill/>
                    </a:lnTlToBr>
                    <a:lnBlToTr>
                      <a:noFill/>
                    </a:lnBlToTr>
                    <a:solidFill>
                      <a:schemeClr val="tx2">
                        <a:lumMod val="75000"/>
                      </a:schemeClr>
                    </a:solidFill>
                  </a:tcPr>
                </a:tc>
                <a:extLst>
                  <a:ext uri="{0D108BD9-81ED-4DB2-BD59-A6C34878D82A}">
                    <a16:rowId xmlns:a16="http://schemas.microsoft.com/office/drawing/2014/main" val="10000"/>
                  </a:ext>
                </a:extLst>
              </a:tr>
              <a:tr h="4187839">
                <a:tc>
                  <a:txBody>
                    <a:bodyPr/>
                    <a:lstStyle>
                      <a:lvl1pPr algn="l">
                        <a:spcBef>
                          <a:spcPct val="20000"/>
                        </a:spcBef>
                        <a:buClr>
                          <a:schemeClr val="tx1"/>
                        </a:buClr>
                        <a:buSzPct val="150000"/>
                        <a:defRPr sz="2800" b="1">
                          <a:solidFill>
                            <a:srgbClr val="000066"/>
                          </a:solidFill>
                          <a:latin typeface="Arial" charset="0"/>
                        </a:defRPr>
                      </a:lvl1pPr>
                      <a:lvl2pPr algn="l">
                        <a:spcBef>
                          <a:spcPct val="20000"/>
                        </a:spcBef>
                        <a:buClr>
                          <a:schemeClr val="tx1"/>
                        </a:buClr>
                        <a:buSzPct val="150000"/>
                        <a:defRPr sz="2400" b="1">
                          <a:solidFill>
                            <a:srgbClr val="000066"/>
                          </a:solidFill>
                          <a:latin typeface="Arial" charset="0"/>
                        </a:defRPr>
                      </a:lvl2pPr>
                      <a:lvl3pPr algn="l">
                        <a:spcBef>
                          <a:spcPct val="20000"/>
                        </a:spcBef>
                        <a:buClr>
                          <a:schemeClr val="tx1"/>
                        </a:buClr>
                        <a:buSzPct val="150000"/>
                        <a:defRPr sz="2000" b="1">
                          <a:solidFill>
                            <a:srgbClr val="000066"/>
                          </a:solidFill>
                          <a:latin typeface="Arial" charset="0"/>
                        </a:defRPr>
                      </a:lvl3pPr>
                      <a:lvl4pPr marL="1352550" algn="l">
                        <a:spcBef>
                          <a:spcPct val="20000"/>
                        </a:spcBef>
                        <a:buClr>
                          <a:schemeClr val="tx1"/>
                        </a:buClr>
                        <a:buSzPct val="150000"/>
                        <a:defRPr sz="2000" b="1">
                          <a:solidFill>
                            <a:srgbClr val="000066"/>
                          </a:solidFill>
                          <a:latin typeface="Arial" charset="0"/>
                        </a:defRPr>
                      </a:lvl4pPr>
                      <a:lvl5pPr marL="1858963" algn="l">
                        <a:spcBef>
                          <a:spcPct val="20000"/>
                        </a:spcBef>
                        <a:buClr>
                          <a:schemeClr val="tx1"/>
                        </a:buClr>
                        <a:buSzPct val="150000"/>
                        <a:defRPr sz="2000" b="1">
                          <a:solidFill>
                            <a:srgbClr val="000066"/>
                          </a:solidFill>
                          <a:latin typeface="Arial" charset="0"/>
                        </a:defRPr>
                      </a:lvl5pPr>
                      <a:lvl6pPr marL="2316163" fontAlgn="base">
                        <a:spcBef>
                          <a:spcPct val="20000"/>
                        </a:spcBef>
                        <a:spcAft>
                          <a:spcPct val="0"/>
                        </a:spcAft>
                        <a:buClr>
                          <a:schemeClr val="tx1"/>
                        </a:buClr>
                        <a:buSzPct val="150000"/>
                        <a:defRPr sz="2000" b="1">
                          <a:solidFill>
                            <a:srgbClr val="000066"/>
                          </a:solidFill>
                          <a:latin typeface="Arial" charset="0"/>
                        </a:defRPr>
                      </a:lvl6pPr>
                      <a:lvl7pPr marL="2773363" fontAlgn="base">
                        <a:spcBef>
                          <a:spcPct val="20000"/>
                        </a:spcBef>
                        <a:spcAft>
                          <a:spcPct val="0"/>
                        </a:spcAft>
                        <a:buClr>
                          <a:schemeClr val="tx1"/>
                        </a:buClr>
                        <a:buSzPct val="150000"/>
                        <a:defRPr sz="2000" b="1">
                          <a:solidFill>
                            <a:srgbClr val="000066"/>
                          </a:solidFill>
                          <a:latin typeface="Arial" charset="0"/>
                        </a:defRPr>
                      </a:lvl7pPr>
                      <a:lvl8pPr marL="3230563" fontAlgn="base">
                        <a:spcBef>
                          <a:spcPct val="20000"/>
                        </a:spcBef>
                        <a:spcAft>
                          <a:spcPct val="0"/>
                        </a:spcAft>
                        <a:buClr>
                          <a:schemeClr val="tx1"/>
                        </a:buClr>
                        <a:buSzPct val="150000"/>
                        <a:defRPr sz="2000" b="1">
                          <a:solidFill>
                            <a:srgbClr val="000066"/>
                          </a:solidFill>
                          <a:latin typeface="Arial" charset="0"/>
                        </a:defRPr>
                      </a:lvl8pPr>
                      <a:lvl9pPr marL="3687763" fontAlgn="base">
                        <a:spcBef>
                          <a:spcPct val="20000"/>
                        </a:spcBef>
                        <a:spcAft>
                          <a:spcPct val="0"/>
                        </a:spcAft>
                        <a:buClr>
                          <a:schemeClr val="tx1"/>
                        </a:buClr>
                        <a:buSzPct val="150000"/>
                        <a:defRPr sz="2000" b="1">
                          <a:solidFill>
                            <a:srgbClr val="000066"/>
                          </a:solidFill>
                          <a:latin typeface="Arial" charset="0"/>
                        </a:defRPr>
                      </a:lvl9pPr>
                    </a:lstStyle>
                    <a:p>
                      <a:pPr marL="0" marR="0" lvl="0" indent="0" algn="l" defTabSz="914400" rtl="0" eaLnBrk="1" fontAlgn="base" latinLnBrk="0" hangingPunct="1">
                        <a:lnSpc>
                          <a:spcPct val="100000"/>
                        </a:lnSpc>
                        <a:spcBef>
                          <a:spcPct val="20000"/>
                        </a:spcBef>
                        <a:spcAft>
                          <a:spcPct val="0"/>
                        </a:spcAft>
                        <a:buClr>
                          <a:schemeClr val="tx1"/>
                        </a:buClr>
                        <a:buSzPct val="150000"/>
                        <a:buFontTx/>
                        <a:buNone/>
                        <a:tabLst/>
                      </a:pPr>
                      <a:r>
                        <a:rPr kumimoji="0" lang="en-US" altLang="en-US" sz="2400" b="0" i="0" u="none" strike="noStrike" cap="none" normalizeH="0" baseline="0" dirty="0">
                          <a:ln>
                            <a:noFill/>
                          </a:ln>
                          <a:solidFill>
                            <a:schemeClr val="tx2">
                              <a:lumMod val="50000"/>
                            </a:schemeClr>
                          </a:solidFill>
                          <a:effectLst/>
                          <a:latin typeface="Arial" charset="0"/>
                        </a:rPr>
                        <a:t>Fuel Fabrication</a:t>
                      </a:r>
                    </a:p>
                    <a:p>
                      <a:pPr marL="0" marR="0" lvl="0" indent="0" algn="l" defTabSz="914400" rtl="0" eaLnBrk="1" fontAlgn="base" latinLnBrk="0" hangingPunct="1">
                        <a:lnSpc>
                          <a:spcPct val="100000"/>
                        </a:lnSpc>
                        <a:spcBef>
                          <a:spcPct val="20000"/>
                        </a:spcBef>
                        <a:spcAft>
                          <a:spcPct val="0"/>
                        </a:spcAft>
                        <a:buClr>
                          <a:schemeClr val="tx1"/>
                        </a:buClr>
                        <a:buSzPct val="150000"/>
                        <a:buFontTx/>
                        <a:buNone/>
                        <a:tabLst/>
                      </a:pPr>
                      <a:endParaRPr kumimoji="0" lang="en-US" altLang="en-US" sz="2400" b="0" i="0" u="none" strike="noStrike" cap="none" normalizeH="0" baseline="0" dirty="0">
                        <a:ln>
                          <a:noFill/>
                        </a:ln>
                        <a:solidFill>
                          <a:schemeClr val="tx2">
                            <a:lumMod val="50000"/>
                          </a:schemeClr>
                        </a:solidFill>
                        <a:effectLst/>
                        <a:latin typeface="Arial" charset="0"/>
                      </a:endParaRPr>
                    </a:p>
                    <a:p>
                      <a:pPr marL="0" marR="0" lvl="0" indent="0" algn="l" defTabSz="914400" rtl="0" eaLnBrk="1" fontAlgn="base" latinLnBrk="0" hangingPunct="1">
                        <a:lnSpc>
                          <a:spcPct val="100000"/>
                        </a:lnSpc>
                        <a:spcBef>
                          <a:spcPct val="20000"/>
                        </a:spcBef>
                        <a:spcAft>
                          <a:spcPct val="0"/>
                        </a:spcAft>
                        <a:buClr>
                          <a:schemeClr val="tx1"/>
                        </a:buClr>
                        <a:buSzPct val="150000"/>
                        <a:buFontTx/>
                        <a:buNone/>
                        <a:tabLst/>
                      </a:pPr>
                      <a:r>
                        <a:rPr kumimoji="0" lang="en-US" altLang="en-US" sz="2400" b="0" i="0" u="none" strike="noStrike" cap="none" normalizeH="0" baseline="0" dirty="0">
                          <a:ln>
                            <a:noFill/>
                          </a:ln>
                          <a:solidFill>
                            <a:schemeClr val="tx2">
                              <a:lumMod val="50000"/>
                            </a:schemeClr>
                          </a:solidFill>
                          <a:effectLst/>
                          <a:latin typeface="Arial" charset="0"/>
                        </a:rPr>
                        <a:t>Reactor operation</a:t>
                      </a:r>
                    </a:p>
                    <a:p>
                      <a:pPr marL="0" marR="0" lvl="0" indent="0" algn="l" defTabSz="914400" rtl="0" eaLnBrk="1" fontAlgn="base" latinLnBrk="0" hangingPunct="1">
                        <a:lnSpc>
                          <a:spcPct val="100000"/>
                        </a:lnSpc>
                        <a:spcBef>
                          <a:spcPct val="20000"/>
                        </a:spcBef>
                        <a:spcAft>
                          <a:spcPct val="0"/>
                        </a:spcAft>
                        <a:buClr>
                          <a:schemeClr val="tx1"/>
                        </a:buClr>
                        <a:buSzPct val="150000"/>
                        <a:buFontTx/>
                        <a:buNone/>
                        <a:tabLst/>
                      </a:pPr>
                      <a:endParaRPr kumimoji="0" lang="en-US" altLang="en-US" sz="2400" b="0" i="0" u="none" strike="noStrike" cap="none" normalizeH="0" baseline="0" dirty="0">
                        <a:ln>
                          <a:noFill/>
                        </a:ln>
                        <a:solidFill>
                          <a:schemeClr val="tx2">
                            <a:lumMod val="50000"/>
                          </a:schemeClr>
                        </a:solidFill>
                        <a:effectLst/>
                        <a:latin typeface="Arial" charset="0"/>
                      </a:endParaRPr>
                    </a:p>
                    <a:p>
                      <a:pPr marL="0" marR="0" lvl="0" indent="0" algn="l" defTabSz="914400" rtl="0" eaLnBrk="1" fontAlgn="base" latinLnBrk="0" hangingPunct="1">
                        <a:lnSpc>
                          <a:spcPct val="100000"/>
                        </a:lnSpc>
                        <a:spcBef>
                          <a:spcPct val="20000"/>
                        </a:spcBef>
                        <a:spcAft>
                          <a:spcPct val="0"/>
                        </a:spcAft>
                        <a:buClr>
                          <a:schemeClr val="tx1"/>
                        </a:buClr>
                        <a:buSzPct val="150000"/>
                        <a:buFontTx/>
                        <a:buNone/>
                        <a:tabLst/>
                      </a:pPr>
                      <a:endParaRPr kumimoji="0" lang="en-US" altLang="en-US" sz="2400" b="0" i="0" u="none" strike="noStrike" cap="none" normalizeH="0" baseline="0" dirty="0">
                        <a:ln>
                          <a:noFill/>
                        </a:ln>
                        <a:solidFill>
                          <a:schemeClr val="tx2">
                            <a:lumMod val="50000"/>
                          </a:schemeClr>
                        </a:solidFill>
                        <a:effectLst/>
                        <a:latin typeface="Arial" charset="0"/>
                      </a:endParaRPr>
                    </a:p>
                    <a:p>
                      <a:pPr marL="0" marR="0" lvl="0" indent="0" algn="l" defTabSz="914400" rtl="0" eaLnBrk="1" fontAlgn="base" latinLnBrk="0" hangingPunct="1">
                        <a:lnSpc>
                          <a:spcPct val="100000"/>
                        </a:lnSpc>
                        <a:spcBef>
                          <a:spcPct val="20000"/>
                        </a:spcBef>
                        <a:spcAft>
                          <a:spcPct val="0"/>
                        </a:spcAft>
                        <a:buClr>
                          <a:schemeClr val="tx1"/>
                        </a:buClr>
                        <a:buSzPct val="150000"/>
                        <a:buFontTx/>
                        <a:buNone/>
                        <a:tabLst/>
                      </a:pPr>
                      <a:endParaRPr kumimoji="0" lang="en-US" altLang="en-US" sz="2400" b="0" i="0" u="none" strike="noStrike" cap="none" normalizeH="0" baseline="0" dirty="0">
                        <a:ln>
                          <a:noFill/>
                        </a:ln>
                        <a:solidFill>
                          <a:schemeClr val="tx2">
                            <a:lumMod val="50000"/>
                          </a:schemeClr>
                        </a:solidFill>
                        <a:effectLst/>
                        <a:latin typeface="Arial" charset="0"/>
                      </a:endParaRPr>
                    </a:p>
                    <a:p>
                      <a:pPr marL="0" marR="0" lvl="0" indent="0" algn="l" defTabSz="914400" rtl="0" eaLnBrk="1" fontAlgn="base" latinLnBrk="0" hangingPunct="1">
                        <a:lnSpc>
                          <a:spcPct val="100000"/>
                        </a:lnSpc>
                        <a:spcBef>
                          <a:spcPct val="20000"/>
                        </a:spcBef>
                        <a:spcAft>
                          <a:spcPct val="0"/>
                        </a:spcAft>
                        <a:buClr>
                          <a:schemeClr val="tx1"/>
                        </a:buClr>
                        <a:buSzPct val="150000"/>
                        <a:buFontTx/>
                        <a:buNone/>
                        <a:tabLst/>
                      </a:pPr>
                      <a:endParaRPr kumimoji="0" lang="en-US" altLang="en-US" sz="2400" b="0" i="0" u="none" strike="noStrike" cap="none" normalizeH="0" baseline="0" dirty="0">
                        <a:ln>
                          <a:noFill/>
                        </a:ln>
                        <a:solidFill>
                          <a:schemeClr val="tx2">
                            <a:lumMod val="50000"/>
                          </a:schemeClr>
                        </a:solidFill>
                        <a:effectLst/>
                        <a:latin typeface="Arial" charset="0"/>
                      </a:endParaRPr>
                    </a:p>
                    <a:p>
                      <a:pPr marL="0" marR="0" lvl="0" indent="0" algn="l" defTabSz="914400" rtl="0" eaLnBrk="1" fontAlgn="base" latinLnBrk="0" hangingPunct="1">
                        <a:lnSpc>
                          <a:spcPct val="100000"/>
                        </a:lnSpc>
                        <a:spcBef>
                          <a:spcPct val="20000"/>
                        </a:spcBef>
                        <a:spcAft>
                          <a:spcPct val="0"/>
                        </a:spcAft>
                        <a:buClr>
                          <a:schemeClr val="tx1"/>
                        </a:buClr>
                        <a:buSzPct val="150000"/>
                        <a:buFontTx/>
                        <a:buNone/>
                        <a:tabLst/>
                      </a:pPr>
                      <a:r>
                        <a:rPr kumimoji="0" lang="en-US" altLang="en-US" sz="2400" b="0" i="0" u="none" strike="noStrike" cap="none" normalizeH="0" baseline="0" dirty="0">
                          <a:ln>
                            <a:noFill/>
                          </a:ln>
                          <a:solidFill>
                            <a:schemeClr val="tx2">
                              <a:lumMod val="50000"/>
                            </a:schemeClr>
                          </a:solidFill>
                          <a:effectLst/>
                          <a:latin typeface="Arial" charset="0"/>
                        </a:rPr>
                        <a:t>Fuel reprocessing</a:t>
                      </a:r>
                    </a:p>
                  </a:txBody>
                  <a:tcPr marT="45718" marB="45718" horzOverflow="overflow">
                    <a:lnL w="28575" cap="flat" cmpd="sng" algn="ctr">
                      <a:solidFill>
                        <a:schemeClr val="tx1"/>
                      </a:solidFill>
                      <a:prstDash val="solid"/>
                      <a:miter lim="800000"/>
                      <a:headEnd type="none" w="sm" len="sm"/>
                      <a:tailEnd type="none" w="sm" len="sm"/>
                    </a:lnL>
                    <a:lnR w="12700" cap="flat" cmpd="sng" algn="ctr">
                      <a:solidFill>
                        <a:schemeClr val="tx1"/>
                      </a:solidFill>
                      <a:prstDash val="solid"/>
                      <a:miter lim="800000"/>
                      <a:headEnd type="none" w="sm" len="sm"/>
                      <a:tailEnd type="none" w="sm" len="sm"/>
                    </a:lnR>
                    <a:lnT w="12700" cap="flat" cmpd="sng" algn="ctr">
                      <a:solidFill>
                        <a:schemeClr val="tx1"/>
                      </a:solidFill>
                      <a:prstDash val="solid"/>
                      <a:miter lim="800000"/>
                      <a:headEnd type="none" w="sm" len="sm"/>
                      <a:tailEnd type="none" w="sm" len="sm"/>
                    </a:lnT>
                    <a:lnB w="28575" cap="flat" cmpd="sng" algn="ctr">
                      <a:solidFill>
                        <a:schemeClr val="tx1"/>
                      </a:solidFill>
                      <a:prstDash val="solid"/>
                      <a:miter lim="800000"/>
                      <a:headEnd type="none" w="sm" len="sm"/>
                      <a:tailEnd type="none" w="sm" len="sm"/>
                    </a:lnB>
                    <a:lnTlToBr>
                      <a:noFill/>
                    </a:lnTlToBr>
                    <a:lnBlToTr>
                      <a:noFill/>
                    </a:lnBlToTr>
                    <a:noFill/>
                  </a:tcPr>
                </a:tc>
                <a:tc>
                  <a:txBody>
                    <a:bodyPr/>
                    <a:lstStyle>
                      <a:lvl1pPr algn="l">
                        <a:spcBef>
                          <a:spcPct val="20000"/>
                        </a:spcBef>
                        <a:buClr>
                          <a:schemeClr val="tx1"/>
                        </a:buClr>
                        <a:buSzPct val="150000"/>
                        <a:defRPr sz="2800" b="1">
                          <a:solidFill>
                            <a:srgbClr val="000066"/>
                          </a:solidFill>
                          <a:latin typeface="Arial" charset="0"/>
                        </a:defRPr>
                      </a:lvl1pPr>
                      <a:lvl2pPr algn="l">
                        <a:spcBef>
                          <a:spcPct val="20000"/>
                        </a:spcBef>
                        <a:buClr>
                          <a:schemeClr val="tx1"/>
                        </a:buClr>
                        <a:buSzPct val="150000"/>
                        <a:defRPr sz="2400" b="1">
                          <a:solidFill>
                            <a:srgbClr val="000066"/>
                          </a:solidFill>
                          <a:latin typeface="Arial" charset="0"/>
                        </a:defRPr>
                      </a:lvl2pPr>
                      <a:lvl3pPr algn="l">
                        <a:spcBef>
                          <a:spcPct val="20000"/>
                        </a:spcBef>
                        <a:buClr>
                          <a:schemeClr val="tx1"/>
                        </a:buClr>
                        <a:buSzPct val="150000"/>
                        <a:defRPr sz="2000" b="1">
                          <a:solidFill>
                            <a:srgbClr val="000066"/>
                          </a:solidFill>
                          <a:latin typeface="Arial" charset="0"/>
                        </a:defRPr>
                      </a:lvl3pPr>
                      <a:lvl4pPr marL="1352550" algn="l">
                        <a:spcBef>
                          <a:spcPct val="20000"/>
                        </a:spcBef>
                        <a:buClr>
                          <a:schemeClr val="tx1"/>
                        </a:buClr>
                        <a:buSzPct val="150000"/>
                        <a:defRPr sz="2000" b="1">
                          <a:solidFill>
                            <a:srgbClr val="000066"/>
                          </a:solidFill>
                          <a:latin typeface="Arial" charset="0"/>
                        </a:defRPr>
                      </a:lvl4pPr>
                      <a:lvl5pPr marL="1858963" algn="l">
                        <a:spcBef>
                          <a:spcPct val="20000"/>
                        </a:spcBef>
                        <a:buClr>
                          <a:schemeClr val="tx1"/>
                        </a:buClr>
                        <a:buSzPct val="150000"/>
                        <a:defRPr sz="2000" b="1">
                          <a:solidFill>
                            <a:srgbClr val="000066"/>
                          </a:solidFill>
                          <a:latin typeface="Arial" charset="0"/>
                        </a:defRPr>
                      </a:lvl5pPr>
                      <a:lvl6pPr marL="2316163" fontAlgn="base">
                        <a:spcBef>
                          <a:spcPct val="20000"/>
                        </a:spcBef>
                        <a:spcAft>
                          <a:spcPct val="0"/>
                        </a:spcAft>
                        <a:buClr>
                          <a:schemeClr val="tx1"/>
                        </a:buClr>
                        <a:buSzPct val="150000"/>
                        <a:defRPr sz="2000" b="1">
                          <a:solidFill>
                            <a:srgbClr val="000066"/>
                          </a:solidFill>
                          <a:latin typeface="Arial" charset="0"/>
                        </a:defRPr>
                      </a:lvl6pPr>
                      <a:lvl7pPr marL="2773363" fontAlgn="base">
                        <a:spcBef>
                          <a:spcPct val="20000"/>
                        </a:spcBef>
                        <a:spcAft>
                          <a:spcPct val="0"/>
                        </a:spcAft>
                        <a:buClr>
                          <a:schemeClr val="tx1"/>
                        </a:buClr>
                        <a:buSzPct val="150000"/>
                        <a:defRPr sz="2000" b="1">
                          <a:solidFill>
                            <a:srgbClr val="000066"/>
                          </a:solidFill>
                          <a:latin typeface="Arial" charset="0"/>
                        </a:defRPr>
                      </a:lvl7pPr>
                      <a:lvl8pPr marL="3230563" fontAlgn="base">
                        <a:spcBef>
                          <a:spcPct val="20000"/>
                        </a:spcBef>
                        <a:spcAft>
                          <a:spcPct val="0"/>
                        </a:spcAft>
                        <a:buClr>
                          <a:schemeClr val="tx1"/>
                        </a:buClr>
                        <a:buSzPct val="150000"/>
                        <a:defRPr sz="2000" b="1">
                          <a:solidFill>
                            <a:srgbClr val="000066"/>
                          </a:solidFill>
                          <a:latin typeface="Arial" charset="0"/>
                        </a:defRPr>
                      </a:lvl8pPr>
                      <a:lvl9pPr marL="3687763" fontAlgn="base">
                        <a:spcBef>
                          <a:spcPct val="20000"/>
                        </a:spcBef>
                        <a:spcAft>
                          <a:spcPct val="0"/>
                        </a:spcAft>
                        <a:buClr>
                          <a:schemeClr val="tx1"/>
                        </a:buClr>
                        <a:buSzPct val="150000"/>
                        <a:defRPr sz="2000" b="1">
                          <a:solidFill>
                            <a:srgbClr val="000066"/>
                          </a:solidFill>
                          <a:latin typeface="Arial" charset="0"/>
                        </a:defRPr>
                      </a:lvl9pPr>
                    </a:lstStyle>
                    <a:p>
                      <a:pPr marL="0" marR="0" lvl="0" indent="0" algn="l" defTabSz="914400" rtl="0" eaLnBrk="1" fontAlgn="base" latinLnBrk="0" hangingPunct="1">
                        <a:lnSpc>
                          <a:spcPct val="100000"/>
                        </a:lnSpc>
                        <a:spcBef>
                          <a:spcPct val="20000"/>
                        </a:spcBef>
                        <a:spcAft>
                          <a:spcPct val="0"/>
                        </a:spcAft>
                        <a:buClr>
                          <a:schemeClr val="tx1"/>
                        </a:buClr>
                        <a:buSzPct val="150000"/>
                        <a:buFontTx/>
                        <a:buNone/>
                        <a:tabLst/>
                      </a:pPr>
                      <a:r>
                        <a:rPr kumimoji="0" lang="en-US" altLang="en-US" sz="2400" b="0" i="0" u="none" strike="noStrike" cap="none" normalizeH="0" baseline="0" dirty="0">
                          <a:ln>
                            <a:noFill/>
                          </a:ln>
                          <a:solidFill>
                            <a:schemeClr val="tx2">
                              <a:lumMod val="50000"/>
                            </a:schemeClr>
                          </a:solidFill>
                          <a:effectLst/>
                          <a:latin typeface="Arial" charset="0"/>
                        </a:rPr>
                        <a:t>Natural / enriched U, Plutonium</a:t>
                      </a:r>
                    </a:p>
                    <a:p>
                      <a:pPr marL="0" marR="0" lvl="0" indent="0" algn="l" defTabSz="914400" rtl="0" eaLnBrk="1" fontAlgn="base" latinLnBrk="0" hangingPunct="1">
                        <a:lnSpc>
                          <a:spcPct val="100000"/>
                        </a:lnSpc>
                        <a:spcBef>
                          <a:spcPct val="20000"/>
                        </a:spcBef>
                        <a:spcAft>
                          <a:spcPct val="0"/>
                        </a:spcAft>
                        <a:buClr>
                          <a:schemeClr val="tx1"/>
                        </a:buClr>
                        <a:buSzPct val="150000"/>
                        <a:buFontTx/>
                        <a:buNone/>
                        <a:tabLst/>
                      </a:pPr>
                      <a:endParaRPr kumimoji="0" lang="en-US" altLang="en-US" sz="2400" b="0" i="0" u="none" strike="noStrike" cap="none" normalizeH="0" baseline="0" dirty="0">
                        <a:ln>
                          <a:noFill/>
                        </a:ln>
                        <a:solidFill>
                          <a:schemeClr val="tx2">
                            <a:lumMod val="50000"/>
                          </a:schemeClr>
                        </a:solidFill>
                        <a:effectLst/>
                        <a:latin typeface="Arial" charset="0"/>
                      </a:endParaRPr>
                    </a:p>
                    <a:p>
                      <a:pPr marL="0" marR="0" lvl="0" indent="0" algn="l" defTabSz="914400" rtl="0" eaLnBrk="1" fontAlgn="base" latinLnBrk="0" hangingPunct="1">
                        <a:lnSpc>
                          <a:spcPct val="100000"/>
                        </a:lnSpc>
                        <a:spcBef>
                          <a:spcPct val="20000"/>
                        </a:spcBef>
                        <a:spcAft>
                          <a:spcPct val="0"/>
                        </a:spcAft>
                        <a:buClr>
                          <a:schemeClr val="tx1"/>
                        </a:buClr>
                        <a:buSzPct val="150000"/>
                        <a:buFontTx/>
                        <a:buNone/>
                        <a:tabLst/>
                      </a:pPr>
                      <a:r>
                        <a:rPr kumimoji="0" lang="en-US" altLang="en-US" sz="2400" b="0" i="0" u="none" strike="noStrike" cap="none" normalizeH="0" baseline="0" dirty="0">
                          <a:ln>
                            <a:noFill/>
                          </a:ln>
                          <a:solidFill>
                            <a:schemeClr val="tx2">
                              <a:lumMod val="50000"/>
                            </a:schemeClr>
                          </a:solidFill>
                          <a:effectLst/>
                          <a:latin typeface="Arial" charset="0"/>
                        </a:rPr>
                        <a:t>Fission products e.g. Xe and Kr, isotopes of iodine; [</a:t>
                      </a:r>
                      <a:r>
                        <a:rPr kumimoji="0" lang="en-US" altLang="en-US" sz="2400" b="0" i="0" u="none" strike="noStrike" cap="none" normalizeH="0" baseline="30000" dirty="0">
                          <a:ln>
                            <a:noFill/>
                          </a:ln>
                          <a:solidFill>
                            <a:schemeClr val="tx2">
                              <a:lumMod val="50000"/>
                            </a:schemeClr>
                          </a:solidFill>
                          <a:effectLst/>
                          <a:latin typeface="Arial" charset="0"/>
                        </a:rPr>
                        <a:t>131</a:t>
                      </a:r>
                      <a:r>
                        <a:rPr kumimoji="0" lang="en-US" altLang="en-US" sz="2400" b="0" i="0" u="none" strike="noStrike" cap="none" normalizeH="0" baseline="0" dirty="0">
                          <a:ln>
                            <a:noFill/>
                          </a:ln>
                          <a:solidFill>
                            <a:schemeClr val="tx2">
                              <a:lumMod val="50000"/>
                            </a:schemeClr>
                          </a:solidFill>
                          <a:effectLst/>
                          <a:latin typeface="Arial" charset="0"/>
                        </a:rPr>
                        <a:t>Xe, </a:t>
                      </a:r>
                      <a:r>
                        <a:rPr kumimoji="0" lang="en-US" altLang="en-US" sz="2400" b="0" i="0" u="none" strike="noStrike" cap="none" normalizeH="0" baseline="30000" dirty="0">
                          <a:ln>
                            <a:noFill/>
                          </a:ln>
                          <a:solidFill>
                            <a:schemeClr val="tx2">
                              <a:lumMod val="50000"/>
                            </a:schemeClr>
                          </a:solidFill>
                          <a:effectLst/>
                          <a:latin typeface="Arial" charset="0"/>
                        </a:rPr>
                        <a:t>85</a:t>
                      </a:r>
                      <a:r>
                        <a:rPr kumimoji="0" lang="en-US" altLang="en-US" sz="2400" b="0" i="0" u="none" strike="noStrike" cap="none" normalizeH="0" baseline="0" dirty="0">
                          <a:ln>
                            <a:noFill/>
                          </a:ln>
                          <a:solidFill>
                            <a:schemeClr val="tx2">
                              <a:lumMod val="50000"/>
                            </a:schemeClr>
                          </a:solidFill>
                          <a:effectLst/>
                          <a:latin typeface="Arial" charset="0"/>
                        </a:rPr>
                        <a:t>Kr ,</a:t>
                      </a:r>
                      <a:r>
                        <a:rPr kumimoji="0" lang="en-US" altLang="en-US" sz="2400" b="0" i="0" u="none" strike="noStrike" cap="none" normalizeH="0" baseline="30000" dirty="0">
                          <a:ln>
                            <a:noFill/>
                          </a:ln>
                          <a:solidFill>
                            <a:schemeClr val="tx2">
                              <a:lumMod val="50000"/>
                            </a:schemeClr>
                          </a:solidFill>
                          <a:effectLst/>
                          <a:latin typeface="Arial" charset="0"/>
                        </a:rPr>
                        <a:t>131</a:t>
                      </a:r>
                      <a:r>
                        <a:rPr kumimoji="0" lang="en-US" altLang="en-US" sz="2400" b="0" i="0" u="none" strike="noStrike" cap="none" normalizeH="0" baseline="0" dirty="0">
                          <a:ln>
                            <a:noFill/>
                          </a:ln>
                          <a:solidFill>
                            <a:schemeClr val="tx2">
                              <a:lumMod val="50000"/>
                            </a:schemeClr>
                          </a:solidFill>
                          <a:effectLst/>
                          <a:latin typeface="Arial" charset="0"/>
                        </a:rPr>
                        <a:t>I, </a:t>
                      </a:r>
                      <a:r>
                        <a:rPr kumimoji="0" lang="en-US" altLang="en-US" sz="2400" b="0" i="0" u="none" strike="noStrike" cap="none" normalizeH="0" baseline="30000" dirty="0">
                          <a:ln>
                            <a:noFill/>
                          </a:ln>
                          <a:solidFill>
                            <a:schemeClr val="tx2">
                              <a:lumMod val="50000"/>
                            </a:schemeClr>
                          </a:solidFill>
                          <a:effectLst/>
                          <a:latin typeface="Arial" charset="0"/>
                        </a:rPr>
                        <a:t>137</a:t>
                      </a:r>
                      <a:r>
                        <a:rPr kumimoji="0" lang="en-US" altLang="en-US" sz="2400" b="0" i="0" u="none" strike="noStrike" cap="none" normalizeH="0" baseline="0" dirty="0">
                          <a:ln>
                            <a:noFill/>
                          </a:ln>
                          <a:solidFill>
                            <a:schemeClr val="tx2">
                              <a:lumMod val="50000"/>
                            </a:schemeClr>
                          </a:solidFill>
                          <a:effectLst/>
                          <a:latin typeface="Arial" charset="0"/>
                        </a:rPr>
                        <a:t>Cs]</a:t>
                      </a:r>
                    </a:p>
                    <a:p>
                      <a:pPr marL="0" marR="0" lvl="0" indent="0" algn="l" defTabSz="914400" rtl="0" eaLnBrk="1" fontAlgn="base" latinLnBrk="0" hangingPunct="1">
                        <a:lnSpc>
                          <a:spcPct val="100000"/>
                        </a:lnSpc>
                        <a:spcBef>
                          <a:spcPct val="20000"/>
                        </a:spcBef>
                        <a:spcAft>
                          <a:spcPct val="0"/>
                        </a:spcAft>
                        <a:buClr>
                          <a:schemeClr val="tx1"/>
                        </a:buClr>
                        <a:buSzPct val="150000"/>
                        <a:buFontTx/>
                        <a:buNone/>
                        <a:tabLst/>
                      </a:pPr>
                      <a:r>
                        <a:rPr kumimoji="0" lang="en-US" altLang="en-US" sz="2400" b="0" i="0" u="none" strike="noStrike" cap="none" normalizeH="0" baseline="0" dirty="0">
                          <a:ln>
                            <a:noFill/>
                          </a:ln>
                          <a:solidFill>
                            <a:schemeClr val="tx2">
                              <a:lumMod val="50000"/>
                            </a:schemeClr>
                          </a:solidFill>
                          <a:effectLst/>
                          <a:latin typeface="Arial" charset="0"/>
                        </a:rPr>
                        <a:t>Activation products e.g.</a:t>
                      </a:r>
                      <a:r>
                        <a:rPr kumimoji="0" lang="en-US" altLang="en-US" sz="2400" b="0" i="0" u="none" strike="noStrike" cap="none" normalizeH="0" baseline="30000" dirty="0">
                          <a:ln>
                            <a:noFill/>
                          </a:ln>
                          <a:solidFill>
                            <a:schemeClr val="tx2">
                              <a:lumMod val="50000"/>
                            </a:schemeClr>
                          </a:solidFill>
                          <a:effectLst/>
                          <a:latin typeface="Arial" charset="0"/>
                        </a:rPr>
                        <a:t>3</a:t>
                      </a:r>
                      <a:r>
                        <a:rPr kumimoji="0" lang="en-US" altLang="en-US" sz="2400" b="0" i="0" u="none" strike="noStrike" cap="none" normalizeH="0" baseline="0" dirty="0">
                          <a:ln>
                            <a:noFill/>
                          </a:ln>
                          <a:solidFill>
                            <a:schemeClr val="tx2">
                              <a:lumMod val="50000"/>
                            </a:schemeClr>
                          </a:solidFill>
                          <a:effectLst/>
                          <a:latin typeface="Arial" charset="0"/>
                        </a:rPr>
                        <a:t>H, </a:t>
                      </a:r>
                      <a:r>
                        <a:rPr kumimoji="0" lang="en-US" altLang="en-US" sz="2400" b="0" i="0" u="none" strike="noStrike" cap="none" normalizeH="0" baseline="30000" dirty="0">
                          <a:ln>
                            <a:noFill/>
                          </a:ln>
                          <a:solidFill>
                            <a:schemeClr val="tx2">
                              <a:lumMod val="50000"/>
                            </a:schemeClr>
                          </a:solidFill>
                          <a:effectLst/>
                          <a:latin typeface="Arial" charset="0"/>
                        </a:rPr>
                        <a:t>41</a:t>
                      </a:r>
                      <a:r>
                        <a:rPr kumimoji="0" lang="en-US" altLang="en-US" sz="2400" b="0" i="0" u="none" strike="noStrike" cap="none" normalizeH="0" baseline="0" dirty="0">
                          <a:ln>
                            <a:noFill/>
                          </a:ln>
                          <a:solidFill>
                            <a:schemeClr val="tx2">
                              <a:lumMod val="50000"/>
                            </a:schemeClr>
                          </a:solidFill>
                          <a:effectLst/>
                          <a:latin typeface="Arial" charset="0"/>
                        </a:rPr>
                        <a:t>Ar, </a:t>
                      </a:r>
                      <a:r>
                        <a:rPr kumimoji="0" lang="en-US" altLang="en-US" sz="2400" b="0" i="0" u="none" strike="noStrike" cap="none" normalizeH="0" baseline="30000" dirty="0">
                          <a:ln>
                            <a:noFill/>
                          </a:ln>
                          <a:solidFill>
                            <a:schemeClr val="tx2">
                              <a:lumMod val="50000"/>
                            </a:schemeClr>
                          </a:solidFill>
                          <a:effectLst/>
                          <a:latin typeface="Arial" charset="0"/>
                        </a:rPr>
                        <a:t>16</a:t>
                      </a:r>
                      <a:r>
                        <a:rPr kumimoji="0" lang="en-US" altLang="en-US" sz="2400" b="0" i="0" u="none" strike="noStrike" cap="none" normalizeH="0" baseline="0" dirty="0">
                          <a:ln>
                            <a:noFill/>
                          </a:ln>
                          <a:solidFill>
                            <a:schemeClr val="tx2">
                              <a:lumMod val="50000"/>
                            </a:schemeClr>
                          </a:solidFill>
                          <a:effectLst/>
                          <a:latin typeface="Arial" charset="0"/>
                        </a:rPr>
                        <a:t>N, </a:t>
                      </a:r>
                      <a:r>
                        <a:rPr kumimoji="0" lang="en-US" altLang="en-US" sz="2400" b="0" i="0" u="none" strike="noStrike" cap="none" normalizeH="0" baseline="30000" dirty="0">
                          <a:ln>
                            <a:noFill/>
                          </a:ln>
                          <a:solidFill>
                            <a:schemeClr val="tx2">
                              <a:lumMod val="50000"/>
                            </a:schemeClr>
                          </a:solidFill>
                          <a:effectLst/>
                          <a:latin typeface="Arial" charset="0"/>
                        </a:rPr>
                        <a:t>24</a:t>
                      </a:r>
                      <a:r>
                        <a:rPr kumimoji="0" lang="en-US" altLang="en-US" sz="2400" b="0" i="0" u="none" strike="noStrike" cap="none" normalizeH="0" baseline="0" dirty="0">
                          <a:ln>
                            <a:noFill/>
                          </a:ln>
                          <a:solidFill>
                            <a:schemeClr val="tx2">
                              <a:lumMod val="50000"/>
                            </a:schemeClr>
                          </a:solidFill>
                          <a:effectLst/>
                          <a:latin typeface="Arial" charset="0"/>
                        </a:rPr>
                        <a:t>Na etc. Corrosion products (</a:t>
                      </a:r>
                      <a:r>
                        <a:rPr kumimoji="0" lang="en-US" altLang="en-US" sz="2400" b="0" i="0" u="none" strike="noStrike" cap="none" normalizeH="0" baseline="30000" dirty="0">
                          <a:ln>
                            <a:noFill/>
                          </a:ln>
                          <a:solidFill>
                            <a:schemeClr val="tx2">
                              <a:lumMod val="50000"/>
                            </a:schemeClr>
                          </a:solidFill>
                          <a:effectLst/>
                          <a:latin typeface="Arial" charset="0"/>
                        </a:rPr>
                        <a:t>60</a:t>
                      </a:r>
                      <a:r>
                        <a:rPr kumimoji="0" lang="en-US" altLang="en-US" sz="2400" b="0" i="0" u="none" strike="noStrike" cap="none" normalizeH="0" baseline="0" dirty="0">
                          <a:ln>
                            <a:noFill/>
                          </a:ln>
                          <a:solidFill>
                            <a:schemeClr val="tx2">
                              <a:lumMod val="50000"/>
                            </a:schemeClr>
                          </a:solidFill>
                          <a:effectLst/>
                          <a:latin typeface="Arial" charset="0"/>
                        </a:rPr>
                        <a:t>Co, </a:t>
                      </a:r>
                      <a:r>
                        <a:rPr kumimoji="0" lang="en-US" altLang="en-US" sz="2400" b="0" i="0" u="none" strike="noStrike" cap="none" normalizeH="0" baseline="30000" dirty="0">
                          <a:ln>
                            <a:noFill/>
                          </a:ln>
                          <a:solidFill>
                            <a:schemeClr val="tx2">
                              <a:lumMod val="50000"/>
                            </a:schemeClr>
                          </a:solidFill>
                          <a:effectLst/>
                          <a:latin typeface="Arial" charset="0"/>
                        </a:rPr>
                        <a:t>108</a:t>
                      </a:r>
                      <a:r>
                        <a:rPr kumimoji="0" lang="en-US" altLang="en-US" sz="2400" b="0" i="0" u="none" strike="noStrike" cap="none" normalizeH="0" baseline="0" dirty="0">
                          <a:ln>
                            <a:noFill/>
                          </a:ln>
                          <a:solidFill>
                            <a:schemeClr val="tx2">
                              <a:lumMod val="50000"/>
                            </a:schemeClr>
                          </a:solidFill>
                          <a:effectLst/>
                          <a:latin typeface="Arial" charset="0"/>
                        </a:rPr>
                        <a:t>Ag, </a:t>
                      </a:r>
                      <a:r>
                        <a:rPr kumimoji="0" lang="en-US" altLang="en-US" sz="2400" b="0" i="0" u="none" strike="noStrike" cap="none" normalizeH="0" baseline="30000" dirty="0">
                          <a:ln>
                            <a:noFill/>
                          </a:ln>
                          <a:solidFill>
                            <a:schemeClr val="tx2">
                              <a:lumMod val="50000"/>
                            </a:schemeClr>
                          </a:solidFill>
                          <a:effectLst/>
                          <a:latin typeface="Arial" charset="0"/>
                        </a:rPr>
                        <a:t>54</a:t>
                      </a:r>
                      <a:r>
                        <a:rPr kumimoji="0" lang="en-US" altLang="en-US" sz="2400" b="0" i="0" u="none" strike="noStrike" cap="none" normalizeH="0" baseline="0" dirty="0">
                          <a:ln>
                            <a:noFill/>
                          </a:ln>
                          <a:solidFill>
                            <a:schemeClr val="tx2">
                              <a:lumMod val="50000"/>
                            </a:schemeClr>
                          </a:solidFill>
                          <a:effectLst/>
                          <a:latin typeface="Arial" charset="0"/>
                        </a:rPr>
                        <a:t>Mn, …)</a:t>
                      </a:r>
                    </a:p>
                    <a:p>
                      <a:pPr marL="0" marR="0" lvl="0" indent="0" algn="l" defTabSz="914400" rtl="0" eaLnBrk="1" fontAlgn="base" latinLnBrk="0" hangingPunct="1">
                        <a:lnSpc>
                          <a:spcPct val="100000"/>
                        </a:lnSpc>
                        <a:spcBef>
                          <a:spcPct val="20000"/>
                        </a:spcBef>
                        <a:spcAft>
                          <a:spcPct val="0"/>
                        </a:spcAft>
                        <a:buClr>
                          <a:schemeClr val="tx1"/>
                        </a:buClr>
                        <a:buSzPct val="150000"/>
                        <a:buFontTx/>
                        <a:buNone/>
                        <a:tabLst/>
                      </a:pPr>
                      <a:r>
                        <a:rPr kumimoji="0" lang="fr-FR" altLang="en-US" sz="2400" b="0" i="0" u="none" strike="noStrike" cap="none" normalizeH="0" baseline="0" dirty="0">
                          <a:ln>
                            <a:noFill/>
                          </a:ln>
                          <a:solidFill>
                            <a:schemeClr val="tx2">
                              <a:lumMod val="50000"/>
                            </a:schemeClr>
                          </a:solidFill>
                          <a:effectLst/>
                          <a:latin typeface="Arial" charset="0"/>
                        </a:rPr>
                        <a:t>Fission products such as  </a:t>
                      </a:r>
                      <a:r>
                        <a:rPr kumimoji="0" lang="fr-FR" altLang="en-US" sz="2400" b="0" i="0" u="none" strike="noStrike" cap="none" normalizeH="0" baseline="30000" dirty="0">
                          <a:ln>
                            <a:noFill/>
                          </a:ln>
                          <a:solidFill>
                            <a:schemeClr val="tx2">
                              <a:lumMod val="50000"/>
                            </a:schemeClr>
                          </a:solidFill>
                          <a:effectLst/>
                          <a:latin typeface="Arial" charset="0"/>
                        </a:rPr>
                        <a:t>95</a:t>
                      </a:r>
                      <a:r>
                        <a:rPr kumimoji="0" lang="fr-FR" altLang="en-US" sz="2400" b="0" i="0" u="none" strike="noStrike" cap="none" normalizeH="0" baseline="0" dirty="0">
                          <a:ln>
                            <a:noFill/>
                          </a:ln>
                          <a:solidFill>
                            <a:schemeClr val="tx2">
                              <a:lumMod val="50000"/>
                            </a:schemeClr>
                          </a:solidFill>
                          <a:effectLst/>
                          <a:latin typeface="Arial" charset="0"/>
                        </a:rPr>
                        <a:t>Zr, </a:t>
                      </a:r>
                      <a:r>
                        <a:rPr kumimoji="0" lang="fr-FR" altLang="en-US" sz="2400" b="0" i="0" u="none" strike="noStrike" cap="none" normalizeH="0" baseline="30000" dirty="0">
                          <a:ln>
                            <a:noFill/>
                          </a:ln>
                          <a:solidFill>
                            <a:schemeClr val="tx2">
                              <a:lumMod val="50000"/>
                            </a:schemeClr>
                          </a:solidFill>
                          <a:effectLst/>
                          <a:latin typeface="Arial" charset="0"/>
                        </a:rPr>
                        <a:t>95</a:t>
                      </a:r>
                      <a:r>
                        <a:rPr kumimoji="0" lang="fr-FR" altLang="en-US" sz="2400" b="0" i="0" u="none" strike="noStrike" cap="none" normalizeH="0" baseline="0" dirty="0">
                          <a:ln>
                            <a:noFill/>
                          </a:ln>
                          <a:solidFill>
                            <a:schemeClr val="tx2">
                              <a:lumMod val="50000"/>
                            </a:schemeClr>
                          </a:solidFill>
                          <a:effectLst/>
                          <a:latin typeface="Arial" charset="0"/>
                        </a:rPr>
                        <a:t>Nb,</a:t>
                      </a:r>
                      <a:r>
                        <a:rPr kumimoji="0" lang="fr-FR" altLang="en-US" sz="2400" b="0" i="0" u="none" strike="noStrike" cap="none" normalizeH="0" baseline="30000" dirty="0">
                          <a:ln>
                            <a:noFill/>
                          </a:ln>
                          <a:solidFill>
                            <a:schemeClr val="tx2">
                              <a:lumMod val="50000"/>
                            </a:schemeClr>
                          </a:solidFill>
                          <a:effectLst/>
                          <a:latin typeface="Arial" charset="0"/>
                        </a:rPr>
                        <a:t>144</a:t>
                      </a:r>
                      <a:r>
                        <a:rPr kumimoji="0" lang="fr-FR" altLang="en-US" sz="2400" b="0" i="0" u="none" strike="noStrike" cap="none" normalizeH="0" baseline="0" dirty="0">
                          <a:ln>
                            <a:noFill/>
                          </a:ln>
                          <a:solidFill>
                            <a:schemeClr val="tx2">
                              <a:lumMod val="50000"/>
                            </a:schemeClr>
                          </a:solidFill>
                          <a:effectLst/>
                          <a:latin typeface="Arial" charset="0"/>
                        </a:rPr>
                        <a:t>Ce, </a:t>
                      </a:r>
                      <a:r>
                        <a:rPr kumimoji="0" lang="fr-FR" altLang="en-US" sz="2400" b="0" i="0" u="none" strike="noStrike" cap="none" normalizeH="0" baseline="30000" dirty="0">
                          <a:ln>
                            <a:noFill/>
                          </a:ln>
                          <a:solidFill>
                            <a:schemeClr val="tx2">
                              <a:lumMod val="50000"/>
                            </a:schemeClr>
                          </a:solidFill>
                          <a:effectLst/>
                          <a:latin typeface="Arial" charset="0"/>
                        </a:rPr>
                        <a:t>106</a:t>
                      </a:r>
                      <a:r>
                        <a:rPr kumimoji="0" lang="fr-FR" altLang="en-US" sz="2400" b="0" i="0" u="none" strike="noStrike" cap="none" normalizeH="0" baseline="0" dirty="0">
                          <a:ln>
                            <a:noFill/>
                          </a:ln>
                          <a:solidFill>
                            <a:schemeClr val="tx2">
                              <a:lumMod val="50000"/>
                            </a:schemeClr>
                          </a:solidFill>
                          <a:effectLst/>
                          <a:latin typeface="Arial" charset="0"/>
                        </a:rPr>
                        <a:t>Ru, </a:t>
                      </a:r>
                      <a:r>
                        <a:rPr kumimoji="0" lang="fr-FR" altLang="en-US" sz="2400" b="0" i="0" u="none" strike="noStrike" cap="none" normalizeH="0" baseline="30000" dirty="0">
                          <a:ln>
                            <a:noFill/>
                          </a:ln>
                          <a:solidFill>
                            <a:schemeClr val="tx2">
                              <a:lumMod val="50000"/>
                            </a:schemeClr>
                          </a:solidFill>
                          <a:effectLst/>
                          <a:latin typeface="Arial" charset="0"/>
                        </a:rPr>
                        <a:t>90</a:t>
                      </a:r>
                      <a:r>
                        <a:rPr kumimoji="0" lang="fr-FR" altLang="en-US" sz="2400" b="0" i="0" u="none" strike="noStrike" cap="none" normalizeH="0" baseline="0" dirty="0">
                          <a:ln>
                            <a:noFill/>
                          </a:ln>
                          <a:solidFill>
                            <a:schemeClr val="tx2">
                              <a:lumMod val="50000"/>
                            </a:schemeClr>
                          </a:solidFill>
                          <a:effectLst/>
                          <a:latin typeface="Arial" charset="0"/>
                        </a:rPr>
                        <a:t>Sr, </a:t>
                      </a:r>
                      <a:r>
                        <a:rPr kumimoji="0" lang="fr-FR" altLang="en-US" sz="2400" b="0" i="0" u="none" strike="noStrike" cap="none" normalizeH="0" baseline="30000" dirty="0">
                          <a:ln>
                            <a:noFill/>
                          </a:ln>
                          <a:solidFill>
                            <a:schemeClr val="tx2">
                              <a:lumMod val="50000"/>
                            </a:schemeClr>
                          </a:solidFill>
                          <a:effectLst/>
                          <a:latin typeface="Arial" charset="0"/>
                        </a:rPr>
                        <a:t>137</a:t>
                      </a:r>
                      <a:r>
                        <a:rPr kumimoji="0" lang="fr-FR" altLang="en-US" sz="2400" b="0" i="0" u="none" strike="noStrike" cap="none" normalizeH="0" baseline="0" dirty="0">
                          <a:ln>
                            <a:noFill/>
                          </a:ln>
                          <a:solidFill>
                            <a:schemeClr val="tx2">
                              <a:lumMod val="50000"/>
                            </a:schemeClr>
                          </a:solidFill>
                          <a:effectLst/>
                          <a:latin typeface="Arial" charset="0"/>
                        </a:rPr>
                        <a:t>Cs and actinides like U, Pu, Am etc.</a:t>
                      </a:r>
                      <a:r>
                        <a:rPr kumimoji="0" lang="en-US" altLang="en-US" sz="2400" b="0" i="0" u="none" strike="noStrike" cap="none" normalizeH="0" baseline="0" dirty="0">
                          <a:ln>
                            <a:noFill/>
                          </a:ln>
                          <a:solidFill>
                            <a:schemeClr val="tx2">
                              <a:lumMod val="50000"/>
                            </a:schemeClr>
                          </a:solidFill>
                          <a:effectLst/>
                          <a:latin typeface="Arial" charset="0"/>
                        </a:rPr>
                        <a:t> </a:t>
                      </a:r>
                    </a:p>
                  </a:txBody>
                  <a:tcPr marT="45718" marB="45718" horzOverflow="overflow">
                    <a:lnL w="12700" cap="flat" cmpd="sng" algn="ctr">
                      <a:solidFill>
                        <a:schemeClr val="tx1"/>
                      </a:solidFill>
                      <a:prstDash val="solid"/>
                      <a:miter lim="800000"/>
                      <a:headEnd type="none" w="sm" len="sm"/>
                      <a:tailEnd type="none" w="sm" len="sm"/>
                    </a:lnL>
                    <a:lnR w="28575" cap="flat" cmpd="sng" algn="ctr">
                      <a:solidFill>
                        <a:schemeClr val="tx1"/>
                      </a:solidFill>
                      <a:prstDash val="solid"/>
                      <a:miter lim="800000"/>
                      <a:headEnd type="none" w="sm" len="sm"/>
                      <a:tailEnd type="none" w="sm" len="sm"/>
                    </a:lnR>
                    <a:lnT w="12700" cap="flat" cmpd="sng" algn="ctr">
                      <a:solidFill>
                        <a:schemeClr val="tx1"/>
                      </a:solidFill>
                      <a:prstDash val="solid"/>
                      <a:miter lim="800000"/>
                      <a:headEnd type="none" w="sm" len="sm"/>
                      <a:tailEnd type="none" w="sm" len="sm"/>
                    </a:lnT>
                    <a:lnB w="28575" cap="flat" cmpd="sng" algn="ctr">
                      <a:solidFill>
                        <a:schemeClr val="tx1"/>
                      </a:solidFill>
                      <a:prstDash val="solid"/>
                      <a:miter lim="800000"/>
                      <a:headEnd type="none" w="sm" len="sm"/>
                      <a:tailEnd type="none" w="sm" len="sm"/>
                    </a:lnB>
                    <a:lnTlToBr>
                      <a:noFill/>
                    </a:lnTlToBr>
                    <a:lnBlToTr>
                      <a:noFill/>
                    </a:lnBlToTr>
                    <a:noFill/>
                  </a:tcPr>
                </a:tc>
                <a:extLst>
                  <a:ext uri="{0D108BD9-81ED-4DB2-BD59-A6C34878D82A}">
                    <a16:rowId xmlns:a16="http://schemas.microsoft.com/office/drawing/2014/main" val="10001"/>
                  </a:ext>
                </a:extLst>
              </a:tr>
            </a:tbl>
          </a:graphicData>
        </a:graphic>
      </p:graphicFrame>
      <p:grpSp>
        <p:nvGrpSpPr>
          <p:cNvPr id="4" name="Group 3">
            <a:extLst>
              <a:ext uri="{FF2B5EF4-FFF2-40B4-BE49-F238E27FC236}">
                <a16:creationId xmlns:a16="http://schemas.microsoft.com/office/drawing/2014/main" id="{1FA46D86-4F8C-489D-B379-5011304C99D1}"/>
              </a:ext>
            </a:extLst>
          </p:cNvPr>
          <p:cNvGrpSpPr>
            <a:grpSpLocks/>
          </p:cNvGrpSpPr>
          <p:nvPr/>
        </p:nvGrpSpPr>
        <p:grpSpPr bwMode="auto">
          <a:xfrm>
            <a:off x="7861498" y="2420888"/>
            <a:ext cx="1247775" cy="3714750"/>
            <a:chOff x="2771800" y="1196752"/>
            <a:chExt cx="2470496" cy="5442648"/>
          </a:xfrm>
        </p:grpSpPr>
        <p:sp>
          <p:nvSpPr>
            <p:cNvPr id="5" name="Rounded Rectangle 5">
              <a:extLst>
                <a:ext uri="{FF2B5EF4-FFF2-40B4-BE49-F238E27FC236}">
                  <a16:creationId xmlns:a16="http://schemas.microsoft.com/office/drawing/2014/main" id="{EB2EF541-9A9D-4AA3-B879-C165257A550A}"/>
                </a:ext>
              </a:extLst>
            </p:cNvPr>
            <p:cNvSpPr/>
            <p:nvPr/>
          </p:nvSpPr>
          <p:spPr>
            <a:xfrm>
              <a:off x="2771801" y="1196752"/>
              <a:ext cx="2448271" cy="1059324"/>
            </a:xfrm>
            <a:prstGeom prst="roundRect">
              <a:avLst/>
            </a:prstGeom>
            <a:solidFill>
              <a:schemeClr val="accent1"/>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GB" sz="1600" dirty="0">
                  <a:solidFill>
                    <a:schemeClr val="tx2">
                      <a:lumMod val="75000"/>
                    </a:schemeClr>
                  </a:solidFill>
                </a:rPr>
                <a:t>Define Objectives</a:t>
              </a:r>
            </a:p>
          </p:txBody>
        </p:sp>
        <p:sp>
          <p:nvSpPr>
            <p:cNvPr id="6" name="Rounded Rectangle 6">
              <a:extLst>
                <a:ext uri="{FF2B5EF4-FFF2-40B4-BE49-F238E27FC236}">
                  <a16:creationId xmlns:a16="http://schemas.microsoft.com/office/drawing/2014/main" id="{FEE32B1C-9173-431F-A35C-A9D5DA3C00AA}"/>
                </a:ext>
              </a:extLst>
            </p:cNvPr>
            <p:cNvSpPr/>
            <p:nvPr/>
          </p:nvSpPr>
          <p:spPr>
            <a:xfrm>
              <a:off x="2771800" y="2603224"/>
              <a:ext cx="2470496" cy="1060612"/>
            </a:xfrm>
            <a:prstGeom prst="roundRect">
              <a:avLst/>
            </a:prstGeom>
            <a:solidFill>
              <a:schemeClr val="accent1"/>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GB" sz="1600" dirty="0">
                  <a:solidFill>
                    <a:schemeClr val="tx2">
                      <a:lumMod val="75000"/>
                    </a:schemeClr>
                  </a:solidFill>
                </a:rPr>
                <a:t>Identify Purpose</a:t>
              </a:r>
            </a:p>
          </p:txBody>
        </p:sp>
        <p:sp>
          <p:nvSpPr>
            <p:cNvPr id="7" name="Rounded Rectangle 7">
              <a:extLst>
                <a:ext uri="{FF2B5EF4-FFF2-40B4-BE49-F238E27FC236}">
                  <a16:creationId xmlns:a16="http://schemas.microsoft.com/office/drawing/2014/main" id="{5A927872-6FBE-4061-9E2C-749877715CE7}"/>
                </a:ext>
              </a:extLst>
            </p:cNvPr>
            <p:cNvSpPr/>
            <p:nvPr/>
          </p:nvSpPr>
          <p:spPr>
            <a:xfrm>
              <a:off x="2771800" y="4077072"/>
              <a:ext cx="2448272" cy="1078832"/>
            </a:xfrm>
            <a:prstGeom prst="roundRect">
              <a:avLst/>
            </a:prstGeom>
            <a:solidFill>
              <a:schemeClr val="accent1"/>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GB" sz="1600" dirty="0">
                  <a:solidFill>
                    <a:schemeClr val="tx2">
                      <a:lumMod val="75000"/>
                    </a:schemeClr>
                  </a:solidFill>
                </a:rPr>
                <a:t>Confirm Monitoring Type</a:t>
              </a:r>
            </a:p>
          </p:txBody>
        </p:sp>
        <p:sp>
          <p:nvSpPr>
            <p:cNvPr id="8" name="Rounded Rectangle 8">
              <a:extLst>
                <a:ext uri="{FF2B5EF4-FFF2-40B4-BE49-F238E27FC236}">
                  <a16:creationId xmlns:a16="http://schemas.microsoft.com/office/drawing/2014/main" id="{FE03D162-AB80-42BE-B6AE-8D4BB4E3C7E3}"/>
                </a:ext>
              </a:extLst>
            </p:cNvPr>
            <p:cNvSpPr/>
            <p:nvPr/>
          </p:nvSpPr>
          <p:spPr>
            <a:xfrm>
              <a:off x="2772163" y="5535452"/>
              <a:ext cx="2447907" cy="1103948"/>
            </a:xfrm>
            <a:prstGeom prst="roundRect">
              <a:avLst/>
            </a:prstGeom>
            <a:solidFill>
              <a:schemeClr val="accent3">
                <a:lumMod val="75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GB" sz="1600" dirty="0">
                  <a:solidFill>
                    <a:schemeClr val="tx2">
                      <a:lumMod val="75000"/>
                    </a:schemeClr>
                  </a:solidFill>
                </a:rPr>
                <a:t>Establish Fingerprint</a:t>
              </a:r>
            </a:p>
          </p:txBody>
        </p:sp>
        <p:cxnSp>
          <p:nvCxnSpPr>
            <p:cNvPr id="9" name="Straight Arrow Connector 8">
              <a:extLst>
                <a:ext uri="{FF2B5EF4-FFF2-40B4-BE49-F238E27FC236}">
                  <a16:creationId xmlns:a16="http://schemas.microsoft.com/office/drawing/2014/main" id="{99AB16CF-C788-4373-86CA-8E403D93EB64}"/>
                </a:ext>
              </a:extLst>
            </p:cNvPr>
            <p:cNvCxnSpPr/>
            <p:nvPr/>
          </p:nvCxnSpPr>
          <p:spPr>
            <a:xfrm>
              <a:off x="3994476" y="2255044"/>
              <a:ext cx="12572" cy="348888"/>
            </a:xfrm>
            <a:prstGeom prst="straightConnector1">
              <a:avLst/>
            </a:prstGeom>
            <a:ln w="31750">
              <a:solidFill>
                <a:schemeClr val="tx2">
                  <a:lumMod val="50000"/>
                </a:schemeClr>
              </a:solidFill>
              <a:headEnd w="lg" len="lg"/>
              <a:tailEnd type="triangle" w="lg" len="lg"/>
            </a:ln>
          </p:spPr>
          <p:style>
            <a:lnRef idx="1">
              <a:schemeClr val="accent1"/>
            </a:lnRef>
            <a:fillRef idx="0">
              <a:schemeClr val="accent1"/>
            </a:fillRef>
            <a:effectRef idx="0">
              <a:schemeClr val="accent1"/>
            </a:effectRef>
            <a:fontRef idx="minor">
              <a:schemeClr val="tx1"/>
            </a:fontRef>
          </p:style>
        </p:cxnSp>
        <p:cxnSp>
          <p:nvCxnSpPr>
            <p:cNvPr id="10" name="Straight Arrow Connector 9">
              <a:extLst>
                <a:ext uri="{FF2B5EF4-FFF2-40B4-BE49-F238E27FC236}">
                  <a16:creationId xmlns:a16="http://schemas.microsoft.com/office/drawing/2014/main" id="{7A142FC7-C95F-43CD-9909-5DBDEC8AEC6C}"/>
                </a:ext>
              </a:extLst>
            </p:cNvPr>
            <p:cNvCxnSpPr/>
            <p:nvPr/>
          </p:nvCxnSpPr>
          <p:spPr>
            <a:xfrm flipH="1">
              <a:off x="3994476" y="3664550"/>
              <a:ext cx="12572" cy="411688"/>
            </a:xfrm>
            <a:prstGeom prst="straightConnector1">
              <a:avLst/>
            </a:prstGeom>
            <a:ln w="31750">
              <a:solidFill>
                <a:schemeClr val="tx2">
                  <a:lumMod val="50000"/>
                </a:schemeClr>
              </a:solidFill>
              <a:headEnd w="lg" len="lg"/>
              <a:tailEnd type="triangle" w="lg" len="lg"/>
            </a:ln>
          </p:spPr>
          <p:style>
            <a:lnRef idx="1">
              <a:schemeClr val="accent1"/>
            </a:lnRef>
            <a:fillRef idx="0">
              <a:schemeClr val="accent1"/>
            </a:fillRef>
            <a:effectRef idx="0">
              <a:schemeClr val="accent1"/>
            </a:effectRef>
            <a:fontRef idx="minor">
              <a:schemeClr val="tx1"/>
            </a:fontRef>
          </p:style>
        </p:cxnSp>
        <p:cxnSp>
          <p:nvCxnSpPr>
            <p:cNvPr id="11" name="Straight Arrow Connector 10">
              <a:extLst>
                <a:ext uri="{FF2B5EF4-FFF2-40B4-BE49-F238E27FC236}">
                  <a16:creationId xmlns:a16="http://schemas.microsoft.com/office/drawing/2014/main" id="{EFF84D85-3FE3-4A6F-BD32-FEA0DEEF9D0E}"/>
                </a:ext>
              </a:extLst>
            </p:cNvPr>
            <p:cNvCxnSpPr/>
            <p:nvPr/>
          </p:nvCxnSpPr>
          <p:spPr>
            <a:xfrm>
              <a:off x="3994476" y="5155464"/>
              <a:ext cx="3142" cy="379124"/>
            </a:xfrm>
            <a:prstGeom prst="straightConnector1">
              <a:avLst/>
            </a:prstGeom>
            <a:ln w="31750">
              <a:solidFill>
                <a:schemeClr val="tx2">
                  <a:lumMod val="50000"/>
                </a:schemeClr>
              </a:solidFill>
              <a:headEnd w="lg" len="lg"/>
              <a:tailEnd type="triangle" w="lg" len="lg"/>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09190582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0DEF3E0F-7E19-4932-B8CD-77DC82B5BF3F}"/>
              </a:ext>
            </a:extLst>
          </p:cNvPr>
          <p:cNvSpPr/>
          <p:nvPr/>
        </p:nvSpPr>
        <p:spPr>
          <a:xfrm>
            <a:off x="0" y="488873"/>
            <a:ext cx="5640019" cy="425527"/>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t>Fingerprinting in different Facilities</a:t>
            </a:r>
            <a:endParaRPr lang="en-GB" sz="2800" dirty="0"/>
          </a:p>
        </p:txBody>
      </p:sp>
      <p:graphicFrame>
        <p:nvGraphicFramePr>
          <p:cNvPr id="3" name="Group 24">
            <a:extLst>
              <a:ext uri="{FF2B5EF4-FFF2-40B4-BE49-F238E27FC236}">
                <a16:creationId xmlns:a16="http://schemas.microsoft.com/office/drawing/2014/main" id="{D1BD1A93-57FE-4BA1-B165-0B6D18FA01AA}"/>
              </a:ext>
            </a:extLst>
          </p:cNvPr>
          <p:cNvGraphicFramePr>
            <a:graphicFrameLocks/>
          </p:cNvGraphicFramePr>
          <p:nvPr>
            <p:extLst>
              <p:ext uri="{D42A27DB-BD31-4B8C-83A1-F6EECF244321}">
                <p14:modId xmlns:p14="http://schemas.microsoft.com/office/powerpoint/2010/main" val="3944340266"/>
              </p:ext>
            </p:extLst>
          </p:nvPr>
        </p:nvGraphicFramePr>
        <p:xfrm>
          <a:off x="324672" y="1492244"/>
          <a:ext cx="8604250" cy="4876883"/>
        </p:xfrm>
        <a:graphic>
          <a:graphicData uri="http://schemas.openxmlformats.org/drawingml/2006/table">
            <a:tbl>
              <a:tblPr/>
              <a:tblGrid>
                <a:gridCol w="4032448">
                  <a:extLst>
                    <a:ext uri="{9D8B030D-6E8A-4147-A177-3AD203B41FA5}">
                      <a16:colId xmlns:a16="http://schemas.microsoft.com/office/drawing/2014/main" val="20000"/>
                    </a:ext>
                  </a:extLst>
                </a:gridCol>
                <a:gridCol w="4571802">
                  <a:extLst>
                    <a:ext uri="{9D8B030D-6E8A-4147-A177-3AD203B41FA5}">
                      <a16:colId xmlns:a16="http://schemas.microsoft.com/office/drawing/2014/main" val="20001"/>
                    </a:ext>
                  </a:extLst>
                </a:gridCol>
              </a:tblGrid>
              <a:tr h="457269">
                <a:tc>
                  <a:txBody>
                    <a:bodyPr/>
                    <a:lstStyle>
                      <a:lvl1pPr algn="l">
                        <a:spcBef>
                          <a:spcPct val="20000"/>
                        </a:spcBef>
                        <a:buClr>
                          <a:schemeClr val="tx1"/>
                        </a:buClr>
                        <a:buSzPct val="150000"/>
                        <a:defRPr sz="2800" b="1">
                          <a:solidFill>
                            <a:srgbClr val="000066"/>
                          </a:solidFill>
                          <a:latin typeface="Arial" charset="0"/>
                        </a:defRPr>
                      </a:lvl1pPr>
                      <a:lvl2pPr algn="l">
                        <a:spcBef>
                          <a:spcPct val="20000"/>
                        </a:spcBef>
                        <a:buClr>
                          <a:schemeClr val="tx1"/>
                        </a:buClr>
                        <a:buSzPct val="150000"/>
                        <a:defRPr sz="2400" b="1">
                          <a:solidFill>
                            <a:srgbClr val="000066"/>
                          </a:solidFill>
                          <a:latin typeface="Arial" charset="0"/>
                        </a:defRPr>
                      </a:lvl2pPr>
                      <a:lvl3pPr algn="l">
                        <a:spcBef>
                          <a:spcPct val="20000"/>
                        </a:spcBef>
                        <a:buClr>
                          <a:schemeClr val="tx1"/>
                        </a:buClr>
                        <a:buSzPct val="150000"/>
                        <a:defRPr sz="2000" b="1">
                          <a:solidFill>
                            <a:srgbClr val="000066"/>
                          </a:solidFill>
                          <a:latin typeface="Arial" charset="0"/>
                        </a:defRPr>
                      </a:lvl3pPr>
                      <a:lvl4pPr marL="1352550" algn="l">
                        <a:spcBef>
                          <a:spcPct val="20000"/>
                        </a:spcBef>
                        <a:buClr>
                          <a:schemeClr val="tx1"/>
                        </a:buClr>
                        <a:buSzPct val="150000"/>
                        <a:defRPr sz="2000" b="1">
                          <a:solidFill>
                            <a:srgbClr val="000066"/>
                          </a:solidFill>
                          <a:latin typeface="Arial" charset="0"/>
                        </a:defRPr>
                      </a:lvl4pPr>
                      <a:lvl5pPr marL="1858963" algn="l">
                        <a:spcBef>
                          <a:spcPct val="20000"/>
                        </a:spcBef>
                        <a:buClr>
                          <a:schemeClr val="tx1"/>
                        </a:buClr>
                        <a:buSzPct val="150000"/>
                        <a:defRPr sz="2000" b="1">
                          <a:solidFill>
                            <a:srgbClr val="000066"/>
                          </a:solidFill>
                          <a:latin typeface="Arial" charset="0"/>
                        </a:defRPr>
                      </a:lvl5pPr>
                      <a:lvl6pPr marL="2316163" fontAlgn="base">
                        <a:spcBef>
                          <a:spcPct val="20000"/>
                        </a:spcBef>
                        <a:spcAft>
                          <a:spcPct val="0"/>
                        </a:spcAft>
                        <a:buClr>
                          <a:schemeClr val="tx1"/>
                        </a:buClr>
                        <a:buSzPct val="150000"/>
                        <a:defRPr sz="2000" b="1">
                          <a:solidFill>
                            <a:srgbClr val="000066"/>
                          </a:solidFill>
                          <a:latin typeface="Arial" charset="0"/>
                        </a:defRPr>
                      </a:lvl6pPr>
                      <a:lvl7pPr marL="2773363" fontAlgn="base">
                        <a:spcBef>
                          <a:spcPct val="20000"/>
                        </a:spcBef>
                        <a:spcAft>
                          <a:spcPct val="0"/>
                        </a:spcAft>
                        <a:buClr>
                          <a:schemeClr val="tx1"/>
                        </a:buClr>
                        <a:buSzPct val="150000"/>
                        <a:defRPr sz="2000" b="1">
                          <a:solidFill>
                            <a:srgbClr val="000066"/>
                          </a:solidFill>
                          <a:latin typeface="Arial" charset="0"/>
                        </a:defRPr>
                      </a:lvl7pPr>
                      <a:lvl8pPr marL="3230563" fontAlgn="base">
                        <a:spcBef>
                          <a:spcPct val="20000"/>
                        </a:spcBef>
                        <a:spcAft>
                          <a:spcPct val="0"/>
                        </a:spcAft>
                        <a:buClr>
                          <a:schemeClr val="tx1"/>
                        </a:buClr>
                        <a:buSzPct val="150000"/>
                        <a:defRPr sz="2000" b="1">
                          <a:solidFill>
                            <a:srgbClr val="000066"/>
                          </a:solidFill>
                          <a:latin typeface="Arial" charset="0"/>
                        </a:defRPr>
                      </a:lvl8pPr>
                      <a:lvl9pPr marL="3687763" fontAlgn="base">
                        <a:spcBef>
                          <a:spcPct val="20000"/>
                        </a:spcBef>
                        <a:spcAft>
                          <a:spcPct val="0"/>
                        </a:spcAft>
                        <a:buClr>
                          <a:schemeClr val="tx1"/>
                        </a:buClr>
                        <a:buSzPct val="150000"/>
                        <a:defRPr sz="2000" b="1">
                          <a:solidFill>
                            <a:srgbClr val="000066"/>
                          </a:solidFill>
                          <a:latin typeface="Arial" charset="0"/>
                        </a:defRPr>
                      </a:lvl9pPr>
                    </a:lstStyle>
                    <a:p>
                      <a:pPr marL="0" marR="0" lvl="0" indent="0" algn="l" defTabSz="914400" rtl="0" eaLnBrk="1" fontAlgn="base" latinLnBrk="0" hangingPunct="1">
                        <a:lnSpc>
                          <a:spcPct val="100000"/>
                        </a:lnSpc>
                        <a:spcBef>
                          <a:spcPct val="20000"/>
                        </a:spcBef>
                        <a:spcAft>
                          <a:spcPct val="0"/>
                        </a:spcAft>
                        <a:buClr>
                          <a:schemeClr val="tx1"/>
                        </a:buClr>
                        <a:buSzPct val="150000"/>
                        <a:buFontTx/>
                        <a:buNone/>
                        <a:tabLst/>
                      </a:pPr>
                      <a:r>
                        <a:rPr kumimoji="0" lang="en-US" altLang="en-US" sz="2400" b="0" i="0" u="none" strike="noStrike" cap="none" normalizeH="0" baseline="0" dirty="0">
                          <a:ln>
                            <a:noFill/>
                          </a:ln>
                          <a:solidFill>
                            <a:schemeClr val="bg1"/>
                          </a:solidFill>
                          <a:effectLst/>
                          <a:latin typeface="Arial" charset="0"/>
                          <a:cs typeface="Times New Roman" pitchFamily="18" charset="0"/>
                        </a:rPr>
                        <a:t>Facility / Operation</a:t>
                      </a:r>
                    </a:p>
                  </a:txBody>
                  <a:tcPr marT="45727" marB="45727" horzOverflow="overflow">
                    <a:lnL w="28575" cap="flat" cmpd="sng" algn="ctr">
                      <a:solidFill>
                        <a:schemeClr val="tx1"/>
                      </a:solidFill>
                      <a:prstDash val="solid"/>
                      <a:miter lim="800000"/>
                      <a:headEnd type="none" w="sm" len="sm"/>
                      <a:tailEnd type="none" w="sm" len="sm"/>
                    </a:lnL>
                    <a:lnR w="12700" cap="flat" cmpd="sng" algn="ctr">
                      <a:solidFill>
                        <a:schemeClr val="tx1"/>
                      </a:solidFill>
                      <a:prstDash val="solid"/>
                      <a:miter lim="800000"/>
                      <a:headEnd type="none" w="sm" len="sm"/>
                      <a:tailEnd type="none" w="sm" len="sm"/>
                    </a:lnR>
                    <a:lnT w="28575" cap="flat" cmpd="sng" algn="ctr">
                      <a:solidFill>
                        <a:schemeClr val="tx1"/>
                      </a:solidFill>
                      <a:prstDash val="solid"/>
                      <a:miter lim="800000"/>
                      <a:headEnd type="none" w="sm" len="sm"/>
                      <a:tailEnd type="none" w="sm" len="sm"/>
                    </a:lnT>
                    <a:lnB w="12700" cap="flat" cmpd="sng" algn="ctr">
                      <a:solidFill>
                        <a:schemeClr val="tx1"/>
                      </a:solidFill>
                      <a:prstDash val="solid"/>
                      <a:miter lim="800000"/>
                      <a:headEnd type="none" w="sm" len="sm"/>
                      <a:tailEnd type="none" w="sm" len="sm"/>
                    </a:lnB>
                    <a:lnTlToBr>
                      <a:noFill/>
                    </a:lnTlToBr>
                    <a:lnBlToTr>
                      <a:noFill/>
                    </a:lnBlToTr>
                    <a:solidFill>
                      <a:schemeClr val="tx2">
                        <a:lumMod val="75000"/>
                      </a:schemeClr>
                    </a:solidFill>
                  </a:tcPr>
                </a:tc>
                <a:tc>
                  <a:txBody>
                    <a:bodyPr/>
                    <a:lstStyle>
                      <a:lvl1pPr algn="l">
                        <a:spcBef>
                          <a:spcPct val="20000"/>
                        </a:spcBef>
                        <a:buClr>
                          <a:schemeClr val="tx1"/>
                        </a:buClr>
                        <a:buSzPct val="150000"/>
                        <a:defRPr sz="2800" b="1">
                          <a:solidFill>
                            <a:srgbClr val="000066"/>
                          </a:solidFill>
                          <a:latin typeface="Arial" charset="0"/>
                        </a:defRPr>
                      </a:lvl1pPr>
                      <a:lvl2pPr algn="l">
                        <a:spcBef>
                          <a:spcPct val="20000"/>
                        </a:spcBef>
                        <a:buClr>
                          <a:schemeClr val="tx1"/>
                        </a:buClr>
                        <a:buSzPct val="150000"/>
                        <a:defRPr sz="2400" b="1">
                          <a:solidFill>
                            <a:srgbClr val="000066"/>
                          </a:solidFill>
                          <a:latin typeface="Arial" charset="0"/>
                        </a:defRPr>
                      </a:lvl2pPr>
                      <a:lvl3pPr algn="l">
                        <a:spcBef>
                          <a:spcPct val="20000"/>
                        </a:spcBef>
                        <a:buClr>
                          <a:schemeClr val="tx1"/>
                        </a:buClr>
                        <a:buSzPct val="150000"/>
                        <a:defRPr sz="2000" b="1">
                          <a:solidFill>
                            <a:srgbClr val="000066"/>
                          </a:solidFill>
                          <a:latin typeface="Arial" charset="0"/>
                        </a:defRPr>
                      </a:lvl3pPr>
                      <a:lvl4pPr marL="1352550" algn="l">
                        <a:spcBef>
                          <a:spcPct val="20000"/>
                        </a:spcBef>
                        <a:buClr>
                          <a:schemeClr val="tx1"/>
                        </a:buClr>
                        <a:buSzPct val="150000"/>
                        <a:defRPr sz="2000" b="1">
                          <a:solidFill>
                            <a:srgbClr val="000066"/>
                          </a:solidFill>
                          <a:latin typeface="Arial" charset="0"/>
                        </a:defRPr>
                      </a:lvl4pPr>
                      <a:lvl5pPr marL="1858963" algn="l">
                        <a:spcBef>
                          <a:spcPct val="20000"/>
                        </a:spcBef>
                        <a:buClr>
                          <a:schemeClr val="tx1"/>
                        </a:buClr>
                        <a:buSzPct val="150000"/>
                        <a:defRPr sz="2000" b="1">
                          <a:solidFill>
                            <a:srgbClr val="000066"/>
                          </a:solidFill>
                          <a:latin typeface="Arial" charset="0"/>
                        </a:defRPr>
                      </a:lvl5pPr>
                      <a:lvl6pPr marL="2316163" fontAlgn="base">
                        <a:spcBef>
                          <a:spcPct val="20000"/>
                        </a:spcBef>
                        <a:spcAft>
                          <a:spcPct val="0"/>
                        </a:spcAft>
                        <a:buClr>
                          <a:schemeClr val="tx1"/>
                        </a:buClr>
                        <a:buSzPct val="150000"/>
                        <a:defRPr sz="2000" b="1">
                          <a:solidFill>
                            <a:srgbClr val="000066"/>
                          </a:solidFill>
                          <a:latin typeface="Arial" charset="0"/>
                        </a:defRPr>
                      </a:lvl6pPr>
                      <a:lvl7pPr marL="2773363" fontAlgn="base">
                        <a:spcBef>
                          <a:spcPct val="20000"/>
                        </a:spcBef>
                        <a:spcAft>
                          <a:spcPct val="0"/>
                        </a:spcAft>
                        <a:buClr>
                          <a:schemeClr val="tx1"/>
                        </a:buClr>
                        <a:buSzPct val="150000"/>
                        <a:defRPr sz="2000" b="1">
                          <a:solidFill>
                            <a:srgbClr val="000066"/>
                          </a:solidFill>
                          <a:latin typeface="Arial" charset="0"/>
                        </a:defRPr>
                      </a:lvl7pPr>
                      <a:lvl8pPr marL="3230563" fontAlgn="base">
                        <a:spcBef>
                          <a:spcPct val="20000"/>
                        </a:spcBef>
                        <a:spcAft>
                          <a:spcPct val="0"/>
                        </a:spcAft>
                        <a:buClr>
                          <a:schemeClr val="tx1"/>
                        </a:buClr>
                        <a:buSzPct val="150000"/>
                        <a:defRPr sz="2000" b="1">
                          <a:solidFill>
                            <a:srgbClr val="000066"/>
                          </a:solidFill>
                          <a:latin typeface="Arial" charset="0"/>
                        </a:defRPr>
                      </a:lvl8pPr>
                      <a:lvl9pPr marL="3687763" fontAlgn="base">
                        <a:spcBef>
                          <a:spcPct val="20000"/>
                        </a:spcBef>
                        <a:spcAft>
                          <a:spcPct val="0"/>
                        </a:spcAft>
                        <a:buClr>
                          <a:schemeClr val="tx1"/>
                        </a:buClr>
                        <a:buSzPct val="150000"/>
                        <a:defRPr sz="2000" b="1">
                          <a:solidFill>
                            <a:srgbClr val="000066"/>
                          </a:solidFill>
                          <a:latin typeface="Arial" charset="0"/>
                        </a:defRPr>
                      </a:lvl9pPr>
                    </a:lstStyle>
                    <a:p>
                      <a:pPr marL="0" marR="0" lvl="0" indent="0" algn="l" defTabSz="914400" rtl="0" eaLnBrk="1" fontAlgn="base" latinLnBrk="0" hangingPunct="1">
                        <a:lnSpc>
                          <a:spcPct val="100000"/>
                        </a:lnSpc>
                        <a:spcBef>
                          <a:spcPct val="20000"/>
                        </a:spcBef>
                        <a:spcAft>
                          <a:spcPct val="0"/>
                        </a:spcAft>
                        <a:buClr>
                          <a:schemeClr val="tx1"/>
                        </a:buClr>
                        <a:buSzPct val="150000"/>
                        <a:buFontTx/>
                        <a:buNone/>
                        <a:tabLst/>
                      </a:pPr>
                      <a:r>
                        <a:rPr kumimoji="0" lang="en-US" altLang="en-US" sz="2400" b="0" i="0" u="none" strike="noStrike" cap="none" normalizeH="0" baseline="0" dirty="0">
                          <a:ln>
                            <a:noFill/>
                          </a:ln>
                          <a:solidFill>
                            <a:schemeClr val="bg1"/>
                          </a:solidFill>
                          <a:effectLst/>
                          <a:latin typeface="Arial" charset="0"/>
                        </a:rPr>
                        <a:t>Radionuclides</a:t>
                      </a:r>
                    </a:p>
                  </a:txBody>
                  <a:tcPr marT="45727" marB="45727" horzOverflow="overflow">
                    <a:lnL w="12700" cap="flat" cmpd="sng" algn="ctr">
                      <a:solidFill>
                        <a:schemeClr val="tx1"/>
                      </a:solidFill>
                      <a:prstDash val="solid"/>
                      <a:miter lim="800000"/>
                      <a:headEnd type="none" w="sm" len="sm"/>
                      <a:tailEnd type="none" w="sm" len="sm"/>
                    </a:lnL>
                    <a:lnR w="28575" cap="flat" cmpd="sng" algn="ctr">
                      <a:solidFill>
                        <a:schemeClr val="tx1"/>
                      </a:solidFill>
                      <a:prstDash val="solid"/>
                      <a:miter lim="800000"/>
                      <a:headEnd type="none" w="sm" len="sm"/>
                      <a:tailEnd type="none" w="sm" len="sm"/>
                    </a:lnR>
                    <a:lnT w="28575" cap="flat" cmpd="sng" algn="ctr">
                      <a:solidFill>
                        <a:schemeClr val="tx1"/>
                      </a:solidFill>
                      <a:prstDash val="solid"/>
                      <a:miter lim="800000"/>
                      <a:headEnd type="none" w="sm" len="sm"/>
                      <a:tailEnd type="none" w="sm" len="sm"/>
                    </a:lnT>
                    <a:lnB w="12700" cap="flat" cmpd="sng" algn="ctr">
                      <a:solidFill>
                        <a:schemeClr val="tx1"/>
                      </a:solidFill>
                      <a:prstDash val="solid"/>
                      <a:miter lim="800000"/>
                      <a:headEnd type="none" w="sm" len="sm"/>
                      <a:tailEnd type="none" w="sm" len="sm"/>
                    </a:lnB>
                    <a:lnTlToBr>
                      <a:noFill/>
                    </a:lnTlToBr>
                    <a:lnBlToTr>
                      <a:noFill/>
                    </a:lnBlToTr>
                    <a:solidFill>
                      <a:schemeClr val="tx2">
                        <a:lumMod val="75000"/>
                      </a:schemeClr>
                    </a:solidFill>
                  </a:tcPr>
                </a:tc>
                <a:extLst>
                  <a:ext uri="{0D108BD9-81ED-4DB2-BD59-A6C34878D82A}">
                    <a16:rowId xmlns:a16="http://schemas.microsoft.com/office/drawing/2014/main" val="10000"/>
                  </a:ext>
                </a:extLst>
              </a:tr>
              <a:tr h="3749606">
                <a:tc>
                  <a:txBody>
                    <a:bodyPr/>
                    <a:lstStyle>
                      <a:lvl1pPr algn="l">
                        <a:spcBef>
                          <a:spcPct val="20000"/>
                        </a:spcBef>
                        <a:buClr>
                          <a:schemeClr val="tx1"/>
                        </a:buClr>
                        <a:buSzPct val="150000"/>
                        <a:defRPr sz="2800" b="1">
                          <a:solidFill>
                            <a:srgbClr val="000066"/>
                          </a:solidFill>
                          <a:latin typeface="Arial" charset="0"/>
                        </a:defRPr>
                      </a:lvl1pPr>
                      <a:lvl2pPr algn="l">
                        <a:spcBef>
                          <a:spcPct val="20000"/>
                        </a:spcBef>
                        <a:buClr>
                          <a:schemeClr val="tx1"/>
                        </a:buClr>
                        <a:buSzPct val="150000"/>
                        <a:defRPr sz="2400" b="1">
                          <a:solidFill>
                            <a:srgbClr val="000066"/>
                          </a:solidFill>
                          <a:latin typeface="Arial" charset="0"/>
                        </a:defRPr>
                      </a:lvl2pPr>
                      <a:lvl3pPr algn="l">
                        <a:spcBef>
                          <a:spcPct val="20000"/>
                        </a:spcBef>
                        <a:buClr>
                          <a:schemeClr val="tx1"/>
                        </a:buClr>
                        <a:buSzPct val="150000"/>
                        <a:defRPr sz="2000" b="1">
                          <a:solidFill>
                            <a:srgbClr val="000066"/>
                          </a:solidFill>
                          <a:latin typeface="Arial" charset="0"/>
                        </a:defRPr>
                      </a:lvl3pPr>
                      <a:lvl4pPr marL="1352550" algn="l">
                        <a:spcBef>
                          <a:spcPct val="20000"/>
                        </a:spcBef>
                        <a:buClr>
                          <a:schemeClr val="tx1"/>
                        </a:buClr>
                        <a:buSzPct val="150000"/>
                        <a:defRPr sz="2000" b="1">
                          <a:solidFill>
                            <a:srgbClr val="000066"/>
                          </a:solidFill>
                          <a:latin typeface="Arial" charset="0"/>
                        </a:defRPr>
                      </a:lvl4pPr>
                      <a:lvl5pPr marL="1858963" algn="l">
                        <a:spcBef>
                          <a:spcPct val="20000"/>
                        </a:spcBef>
                        <a:buClr>
                          <a:schemeClr val="tx1"/>
                        </a:buClr>
                        <a:buSzPct val="150000"/>
                        <a:defRPr sz="2000" b="1">
                          <a:solidFill>
                            <a:srgbClr val="000066"/>
                          </a:solidFill>
                          <a:latin typeface="Arial" charset="0"/>
                        </a:defRPr>
                      </a:lvl5pPr>
                      <a:lvl6pPr marL="2316163" fontAlgn="base">
                        <a:spcBef>
                          <a:spcPct val="20000"/>
                        </a:spcBef>
                        <a:spcAft>
                          <a:spcPct val="0"/>
                        </a:spcAft>
                        <a:buClr>
                          <a:schemeClr val="tx1"/>
                        </a:buClr>
                        <a:buSzPct val="150000"/>
                        <a:defRPr sz="2000" b="1">
                          <a:solidFill>
                            <a:srgbClr val="000066"/>
                          </a:solidFill>
                          <a:latin typeface="Arial" charset="0"/>
                        </a:defRPr>
                      </a:lvl6pPr>
                      <a:lvl7pPr marL="2773363" fontAlgn="base">
                        <a:spcBef>
                          <a:spcPct val="20000"/>
                        </a:spcBef>
                        <a:spcAft>
                          <a:spcPct val="0"/>
                        </a:spcAft>
                        <a:buClr>
                          <a:schemeClr val="tx1"/>
                        </a:buClr>
                        <a:buSzPct val="150000"/>
                        <a:defRPr sz="2000" b="1">
                          <a:solidFill>
                            <a:srgbClr val="000066"/>
                          </a:solidFill>
                          <a:latin typeface="Arial" charset="0"/>
                        </a:defRPr>
                      </a:lvl7pPr>
                      <a:lvl8pPr marL="3230563" fontAlgn="base">
                        <a:spcBef>
                          <a:spcPct val="20000"/>
                        </a:spcBef>
                        <a:spcAft>
                          <a:spcPct val="0"/>
                        </a:spcAft>
                        <a:buClr>
                          <a:schemeClr val="tx1"/>
                        </a:buClr>
                        <a:buSzPct val="150000"/>
                        <a:defRPr sz="2000" b="1">
                          <a:solidFill>
                            <a:srgbClr val="000066"/>
                          </a:solidFill>
                          <a:latin typeface="Arial" charset="0"/>
                        </a:defRPr>
                      </a:lvl8pPr>
                      <a:lvl9pPr marL="3687763" fontAlgn="base">
                        <a:spcBef>
                          <a:spcPct val="20000"/>
                        </a:spcBef>
                        <a:spcAft>
                          <a:spcPct val="0"/>
                        </a:spcAft>
                        <a:buClr>
                          <a:schemeClr val="tx1"/>
                        </a:buClr>
                        <a:buSzPct val="150000"/>
                        <a:defRPr sz="2000" b="1">
                          <a:solidFill>
                            <a:srgbClr val="000066"/>
                          </a:solidFill>
                          <a:latin typeface="Arial" charset="0"/>
                        </a:defRPr>
                      </a:lvl9pPr>
                    </a:lstStyle>
                    <a:p>
                      <a:pPr marL="0" marR="0" lvl="0" indent="0" algn="l" defTabSz="914400" rtl="0" eaLnBrk="1" fontAlgn="base" latinLnBrk="0" hangingPunct="1">
                        <a:lnSpc>
                          <a:spcPct val="100000"/>
                        </a:lnSpc>
                        <a:spcBef>
                          <a:spcPct val="20000"/>
                        </a:spcBef>
                        <a:spcAft>
                          <a:spcPct val="0"/>
                        </a:spcAft>
                        <a:buClr>
                          <a:schemeClr val="tx1"/>
                        </a:buClr>
                        <a:buSzPct val="150000"/>
                        <a:buFontTx/>
                        <a:buNone/>
                        <a:tabLst/>
                      </a:pPr>
                      <a:r>
                        <a:rPr kumimoji="0" lang="en-US" altLang="en-US" sz="2400" b="0" i="0" u="none" strike="noStrike" cap="none" normalizeH="0" baseline="0" dirty="0">
                          <a:ln>
                            <a:noFill/>
                          </a:ln>
                          <a:solidFill>
                            <a:schemeClr val="tx2">
                              <a:lumMod val="50000"/>
                            </a:schemeClr>
                          </a:solidFill>
                          <a:effectLst/>
                          <a:latin typeface="Arial" charset="0"/>
                        </a:rPr>
                        <a:t>Radioactive Waste management </a:t>
                      </a:r>
                    </a:p>
                    <a:p>
                      <a:pPr marL="0" marR="0" lvl="0" indent="0" algn="l" defTabSz="914400" rtl="0" eaLnBrk="1" fontAlgn="base" latinLnBrk="0" hangingPunct="1">
                        <a:lnSpc>
                          <a:spcPct val="100000"/>
                        </a:lnSpc>
                        <a:spcBef>
                          <a:spcPct val="20000"/>
                        </a:spcBef>
                        <a:spcAft>
                          <a:spcPct val="0"/>
                        </a:spcAft>
                        <a:buClr>
                          <a:schemeClr val="tx1"/>
                        </a:buClr>
                        <a:buSzPct val="150000"/>
                        <a:buFontTx/>
                        <a:buNone/>
                        <a:tabLst/>
                      </a:pPr>
                      <a:endParaRPr kumimoji="0" lang="en-US" altLang="en-US" sz="2400" b="0" i="0" u="none" strike="noStrike" cap="none" normalizeH="0" baseline="0" dirty="0">
                        <a:ln>
                          <a:noFill/>
                        </a:ln>
                        <a:solidFill>
                          <a:schemeClr val="tx2">
                            <a:lumMod val="50000"/>
                          </a:schemeClr>
                        </a:solidFill>
                        <a:effectLst/>
                        <a:latin typeface="Arial" charset="0"/>
                      </a:endParaRPr>
                    </a:p>
                    <a:p>
                      <a:pPr marL="0" marR="0" lvl="0" indent="0" algn="l" defTabSz="914400" rtl="0" eaLnBrk="1" fontAlgn="base" latinLnBrk="0" hangingPunct="1">
                        <a:lnSpc>
                          <a:spcPct val="100000"/>
                        </a:lnSpc>
                        <a:spcBef>
                          <a:spcPct val="20000"/>
                        </a:spcBef>
                        <a:spcAft>
                          <a:spcPct val="0"/>
                        </a:spcAft>
                        <a:buClr>
                          <a:schemeClr val="tx1"/>
                        </a:buClr>
                        <a:buSzPct val="150000"/>
                        <a:buFontTx/>
                        <a:buNone/>
                        <a:tabLst/>
                      </a:pPr>
                      <a:endParaRPr kumimoji="0" lang="en-US" altLang="en-US" sz="2400" b="0" i="0" u="none" strike="noStrike" cap="none" normalizeH="0" baseline="0" dirty="0">
                        <a:ln>
                          <a:noFill/>
                        </a:ln>
                        <a:solidFill>
                          <a:schemeClr val="tx2">
                            <a:lumMod val="50000"/>
                          </a:schemeClr>
                        </a:solidFill>
                        <a:effectLst/>
                        <a:latin typeface="Arial" charset="0"/>
                      </a:endParaRPr>
                    </a:p>
                    <a:p>
                      <a:pPr marL="0" marR="0" lvl="0" indent="0" algn="l" defTabSz="914400" rtl="0" eaLnBrk="1" fontAlgn="base" latinLnBrk="0" hangingPunct="1">
                        <a:lnSpc>
                          <a:spcPct val="100000"/>
                        </a:lnSpc>
                        <a:spcBef>
                          <a:spcPct val="20000"/>
                        </a:spcBef>
                        <a:spcAft>
                          <a:spcPct val="0"/>
                        </a:spcAft>
                        <a:buClr>
                          <a:schemeClr val="tx1"/>
                        </a:buClr>
                        <a:buSzPct val="150000"/>
                        <a:buFontTx/>
                        <a:buNone/>
                        <a:tabLst/>
                      </a:pPr>
                      <a:r>
                        <a:rPr kumimoji="0" lang="en-US" altLang="en-US" sz="2400" b="0" i="0" u="none" strike="noStrike" cap="none" normalizeH="0" baseline="0" dirty="0">
                          <a:ln>
                            <a:noFill/>
                          </a:ln>
                          <a:solidFill>
                            <a:schemeClr val="tx2">
                              <a:lumMod val="50000"/>
                            </a:schemeClr>
                          </a:solidFill>
                          <a:effectLst/>
                          <a:latin typeface="Arial" charset="0"/>
                        </a:rPr>
                        <a:t>Processing of radioisotopes, medical and research applications of radioisotopes </a:t>
                      </a:r>
                    </a:p>
                    <a:p>
                      <a:pPr marL="0" marR="0" lvl="0" indent="0" algn="l" defTabSz="914400" rtl="0" eaLnBrk="1" fontAlgn="base" latinLnBrk="0" hangingPunct="1">
                        <a:lnSpc>
                          <a:spcPct val="100000"/>
                        </a:lnSpc>
                        <a:spcBef>
                          <a:spcPct val="20000"/>
                        </a:spcBef>
                        <a:spcAft>
                          <a:spcPct val="0"/>
                        </a:spcAft>
                        <a:buClr>
                          <a:schemeClr val="tx1"/>
                        </a:buClr>
                        <a:buSzPct val="150000"/>
                        <a:buFontTx/>
                        <a:buNone/>
                        <a:tabLst/>
                      </a:pPr>
                      <a:endParaRPr kumimoji="0" lang="en-US" altLang="en-US" sz="2400" b="0" i="0" u="none" strike="noStrike" cap="none" normalizeH="0" baseline="0" dirty="0">
                        <a:ln>
                          <a:noFill/>
                        </a:ln>
                        <a:solidFill>
                          <a:schemeClr val="tx2">
                            <a:lumMod val="50000"/>
                          </a:schemeClr>
                        </a:solidFill>
                        <a:effectLst/>
                        <a:latin typeface="Arial" charset="0"/>
                      </a:endParaRPr>
                    </a:p>
                    <a:p>
                      <a:pPr marL="0" marR="0" lvl="0" indent="0" algn="l" defTabSz="914400" rtl="0" eaLnBrk="1" fontAlgn="base" latinLnBrk="0" hangingPunct="1">
                        <a:lnSpc>
                          <a:spcPct val="100000"/>
                        </a:lnSpc>
                        <a:spcBef>
                          <a:spcPct val="20000"/>
                        </a:spcBef>
                        <a:spcAft>
                          <a:spcPct val="0"/>
                        </a:spcAft>
                        <a:buClr>
                          <a:schemeClr val="tx1"/>
                        </a:buClr>
                        <a:buSzPct val="150000"/>
                        <a:buFontTx/>
                        <a:buNone/>
                        <a:tabLst/>
                      </a:pPr>
                      <a:r>
                        <a:rPr kumimoji="0" lang="en-US" altLang="en-US" sz="2400" b="0" i="0" u="none" strike="noStrike" cap="none" normalizeH="0" baseline="0" dirty="0">
                          <a:ln>
                            <a:noFill/>
                          </a:ln>
                          <a:solidFill>
                            <a:schemeClr val="tx2">
                              <a:lumMod val="50000"/>
                            </a:schemeClr>
                          </a:solidFill>
                          <a:effectLst/>
                          <a:latin typeface="Arial" charset="0"/>
                        </a:rPr>
                        <a:t>Accelerators </a:t>
                      </a:r>
                    </a:p>
                  </a:txBody>
                  <a:tcPr marT="45727" marB="45727" horzOverflow="overflow">
                    <a:lnL w="28575" cap="flat" cmpd="sng" algn="ctr">
                      <a:solidFill>
                        <a:schemeClr val="tx1"/>
                      </a:solidFill>
                      <a:prstDash val="solid"/>
                      <a:miter lim="800000"/>
                      <a:headEnd type="none" w="sm" len="sm"/>
                      <a:tailEnd type="none" w="sm" len="sm"/>
                    </a:lnL>
                    <a:lnR w="12700" cap="flat" cmpd="sng" algn="ctr">
                      <a:solidFill>
                        <a:schemeClr val="tx1"/>
                      </a:solidFill>
                      <a:prstDash val="solid"/>
                      <a:miter lim="800000"/>
                      <a:headEnd type="none" w="sm" len="sm"/>
                      <a:tailEnd type="none" w="sm" len="sm"/>
                    </a:lnR>
                    <a:lnT w="12700" cap="flat" cmpd="sng" algn="ctr">
                      <a:solidFill>
                        <a:schemeClr val="tx1"/>
                      </a:solidFill>
                      <a:prstDash val="solid"/>
                      <a:miter lim="800000"/>
                      <a:headEnd type="none" w="sm" len="sm"/>
                      <a:tailEnd type="none" w="sm" len="sm"/>
                    </a:lnT>
                    <a:lnB w="28575" cap="flat" cmpd="sng" algn="ctr">
                      <a:solidFill>
                        <a:schemeClr val="tx1"/>
                      </a:solidFill>
                      <a:prstDash val="solid"/>
                      <a:miter lim="800000"/>
                      <a:headEnd type="none" w="sm" len="sm"/>
                      <a:tailEnd type="none" w="sm" len="sm"/>
                    </a:lnB>
                    <a:lnTlToBr>
                      <a:noFill/>
                    </a:lnTlToBr>
                    <a:lnBlToTr>
                      <a:noFill/>
                    </a:lnBlToTr>
                    <a:noFill/>
                  </a:tcPr>
                </a:tc>
                <a:tc>
                  <a:txBody>
                    <a:bodyPr/>
                    <a:lstStyle>
                      <a:lvl1pPr algn="l">
                        <a:spcBef>
                          <a:spcPct val="20000"/>
                        </a:spcBef>
                        <a:buClr>
                          <a:schemeClr val="tx1"/>
                        </a:buClr>
                        <a:buSzPct val="150000"/>
                        <a:defRPr sz="2800" b="1">
                          <a:solidFill>
                            <a:srgbClr val="000066"/>
                          </a:solidFill>
                          <a:latin typeface="Arial" charset="0"/>
                        </a:defRPr>
                      </a:lvl1pPr>
                      <a:lvl2pPr algn="l">
                        <a:spcBef>
                          <a:spcPct val="20000"/>
                        </a:spcBef>
                        <a:buClr>
                          <a:schemeClr val="tx1"/>
                        </a:buClr>
                        <a:buSzPct val="150000"/>
                        <a:defRPr sz="2400" b="1">
                          <a:solidFill>
                            <a:srgbClr val="000066"/>
                          </a:solidFill>
                          <a:latin typeface="Arial" charset="0"/>
                        </a:defRPr>
                      </a:lvl2pPr>
                      <a:lvl3pPr algn="l">
                        <a:spcBef>
                          <a:spcPct val="20000"/>
                        </a:spcBef>
                        <a:buClr>
                          <a:schemeClr val="tx1"/>
                        </a:buClr>
                        <a:buSzPct val="150000"/>
                        <a:defRPr sz="2000" b="1">
                          <a:solidFill>
                            <a:srgbClr val="000066"/>
                          </a:solidFill>
                          <a:latin typeface="Arial" charset="0"/>
                        </a:defRPr>
                      </a:lvl3pPr>
                      <a:lvl4pPr marL="1352550" algn="l">
                        <a:spcBef>
                          <a:spcPct val="20000"/>
                        </a:spcBef>
                        <a:buClr>
                          <a:schemeClr val="tx1"/>
                        </a:buClr>
                        <a:buSzPct val="150000"/>
                        <a:defRPr sz="2000" b="1">
                          <a:solidFill>
                            <a:srgbClr val="000066"/>
                          </a:solidFill>
                          <a:latin typeface="Arial" charset="0"/>
                        </a:defRPr>
                      </a:lvl4pPr>
                      <a:lvl5pPr marL="1858963" algn="l">
                        <a:spcBef>
                          <a:spcPct val="20000"/>
                        </a:spcBef>
                        <a:buClr>
                          <a:schemeClr val="tx1"/>
                        </a:buClr>
                        <a:buSzPct val="150000"/>
                        <a:defRPr sz="2000" b="1">
                          <a:solidFill>
                            <a:srgbClr val="000066"/>
                          </a:solidFill>
                          <a:latin typeface="Arial" charset="0"/>
                        </a:defRPr>
                      </a:lvl5pPr>
                      <a:lvl6pPr marL="2316163" fontAlgn="base">
                        <a:spcBef>
                          <a:spcPct val="20000"/>
                        </a:spcBef>
                        <a:spcAft>
                          <a:spcPct val="0"/>
                        </a:spcAft>
                        <a:buClr>
                          <a:schemeClr val="tx1"/>
                        </a:buClr>
                        <a:buSzPct val="150000"/>
                        <a:defRPr sz="2000" b="1">
                          <a:solidFill>
                            <a:srgbClr val="000066"/>
                          </a:solidFill>
                          <a:latin typeface="Arial" charset="0"/>
                        </a:defRPr>
                      </a:lvl6pPr>
                      <a:lvl7pPr marL="2773363" fontAlgn="base">
                        <a:spcBef>
                          <a:spcPct val="20000"/>
                        </a:spcBef>
                        <a:spcAft>
                          <a:spcPct val="0"/>
                        </a:spcAft>
                        <a:buClr>
                          <a:schemeClr val="tx1"/>
                        </a:buClr>
                        <a:buSzPct val="150000"/>
                        <a:defRPr sz="2000" b="1">
                          <a:solidFill>
                            <a:srgbClr val="000066"/>
                          </a:solidFill>
                          <a:latin typeface="Arial" charset="0"/>
                        </a:defRPr>
                      </a:lvl7pPr>
                      <a:lvl8pPr marL="3230563" fontAlgn="base">
                        <a:spcBef>
                          <a:spcPct val="20000"/>
                        </a:spcBef>
                        <a:spcAft>
                          <a:spcPct val="0"/>
                        </a:spcAft>
                        <a:buClr>
                          <a:schemeClr val="tx1"/>
                        </a:buClr>
                        <a:buSzPct val="150000"/>
                        <a:defRPr sz="2000" b="1">
                          <a:solidFill>
                            <a:srgbClr val="000066"/>
                          </a:solidFill>
                          <a:latin typeface="Arial" charset="0"/>
                        </a:defRPr>
                      </a:lvl8pPr>
                      <a:lvl9pPr marL="3687763" fontAlgn="base">
                        <a:spcBef>
                          <a:spcPct val="20000"/>
                        </a:spcBef>
                        <a:spcAft>
                          <a:spcPct val="0"/>
                        </a:spcAft>
                        <a:buClr>
                          <a:schemeClr val="tx1"/>
                        </a:buClr>
                        <a:buSzPct val="150000"/>
                        <a:defRPr sz="2000" b="1">
                          <a:solidFill>
                            <a:srgbClr val="000066"/>
                          </a:solidFill>
                          <a:latin typeface="Arial" charset="0"/>
                        </a:defRPr>
                      </a:lvl9pPr>
                    </a:lstStyle>
                    <a:p>
                      <a:pPr marL="0" marR="0" lvl="0" indent="0" algn="l" defTabSz="914400" rtl="0" eaLnBrk="1" fontAlgn="base" latinLnBrk="0" hangingPunct="1">
                        <a:lnSpc>
                          <a:spcPct val="100000"/>
                        </a:lnSpc>
                        <a:spcBef>
                          <a:spcPct val="20000"/>
                        </a:spcBef>
                        <a:spcAft>
                          <a:spcPct val="0"/>
                        </a:spcAft>
                        <a:buClr>
                          <a:schemeClr val="tx1"/>
                        </a:buClr>
                        <a:buSzPct val="150000"/>
                        <a:buFontTx/>
                        <a:buNone/>
                        <a:tabLst/>
                      </a:pPr>
                      <a:r>
                        <a:rPr kumimoji="0" lang="en-US" altLang="en-US" sz="2400" b="0" i="0" u="none" strike="noStrike" cap="none" normalizeH="0" baseline="0" dirty="0">
                          <a:ln>
                            <a:noFill/>
                          </a:ln>
                          <a:solidFill>
                            <a:schemeClr val="tx2">
                              <a:lumMod val="50000"/>
                            </a:schemeClr>
                          </a:solidFill>
                          <a:effectLst/>
                          <a:latin typeface="Arial" charset="0"/>
                        </a:rPr>
                        <a:t>Various fission and activation products depending on the facilities being served</a:t>
                      </a:r>
                    </a:p>
                    <a:p>
                      <a:pPr marL="0" marR="0" lvl="0" indent="0" algn="l" defTabSz="914400" rtl="0" eaLnBrk="1" fontAlgn="base" latinLnBrk="0" hangingPunct="1">
                        <a:lnSpc>
                          <a:spcPct val="100000"/>
                        </a:lnSpc>
                        <a:spcBef>
                          <a:spcPct val="20000"/>
                        </a:spcBef>
                        <a:spcAft>
                          <a:spcPct val="0"/>
                        </a:spcAft>
                        <a:buClr>
                          <a:schemeClr val="tx1"/>
                        </a:buClr>
                        <a:buSzPct val="150000"/>
                        <a:buFontTx/>
                        <a:buNone/>
                        <a:tabLst/>
                        <a:defRPr/>
                      </a:pPr>
                      <a:endParaRPr kumimoji="0" lang="en-US" altLang="en-US" sz="2400" b="0" i="0" u="none" strike="noStrike" cap="none" normalizeH="0" baseline="0" dirty="0">
                        <a:ln>
                          <a:noFill/>
                        </a:ln>
                        <a:solidFill>
                          <a:schemeClr val="tx2">
                            <a:lumMod val="50000"/>
                          </a:schemeClr>
                        </a:solidFill>
                        <a:effectLst/>
                        <a:latin typeface="Arial" charset="0"/>
                      </a:endParaRPr>
                    </a:p>
                    <a:p>
                      <a:pPr marL="0" marR="0" lvl="0" indent="0" algn="l" defTabSz="914400" rtl="0" eaLnBrk="1" fontAlgn="base" latinLnBrk="0" hangingPunct="1">
                        <a:lnSpc>
                          <a:spcPct val="100000"/>
                        </a:lnSpc>
                        <a:spcBef>
                          <a:spcPct val="20000"/>
                        </a:spcBef>
                        <a:spcAft>
                          <a:spcPct val="0"/>
                        </a:spcAft>
                        <a:buClr>
                          <a:schemeClr val="tx1"/>
                        </a:buClr>
                        <a:buSzPct val="150000"/>
                        <a:buFontTx/>
                        <a:buNone/>
                        <a:tabLst/>
                        <a:defRPr/>
                      </a:pPr>
                      <a:r>
                        <a:rPr kumimoji="0" lang="en-US" altLang="en-US" sz="2400" b="0" i="0" u="none" strike="noStrike" cap="none" normalizeH="0" baseline="0" dirty="0">
                          <a:ln>
                            <a:noFill/>
                          </a:ln>
                          <a:solidFill>
                            <a:schemeClr val="tx2">
                              <a:lumMod val="50000"/>
                            </a:schemeClr>
                          </a:solidFill>
                          <a:effectLst/>
                          <a:latin typeface="Arial" charset="0"/>
                        </a:rPr>
                        <a:t>Depends on the radioisotopes being handled [</a:t>
                      </a:r>
                      <a:r>
                        <a:rPr kumimoji="0" lang="en-US" altLang="en-US" sz="2400" b="0" i="0" u="none" strike="noStrike" cap="none" normalizeH="0" baseline="30000" dirty="0">
                          <a:ln>
                            <a:noFill/>
                          </a:ln>
                          <a:solidFill>
                            <a:schemeClr val="tx2">
                              <a:lumMod val="50000"/>
                            </a:schemeClr>
                          </a:solidFill>
                          <a:effectLst/>
                          <a:latin typeface="Arial" charset="0"/>
                        </a:rPr>
                        <a:t>125</a:t>
                      </a:r>
                      <a:r>
                        <a:rPr kumimoji="0" lang="en-US" altLang="en-US" sz="2400" b="0" i="0" u="none" strike="noStrike" cap="none" normalizeH="0" baseline="0" dirty="0">
                          <a:ln>
                            <a:noFill/>
                          </a:ln>
                          <a:solidFill>
                            <a:schemeClr val="tx2">
                              <a:lumMod val="50000"/>
                            </a:schemeClr>
                          </a:solidFill>
                          <a:effectLst/>
                          <a:latin typeface="Arial" charset="0"/>
                        </a:rPr>
                        <a:t>I,</a:t>
                      </a:r>
                      <a:r>
                        <a:rPr kumimoji="0" lang="en-US" altLang="en-US" sz="2400" b="0" i="0" u="none" strike="noStrike" cap="none" normalizeH="0" baseline="30000" dirty="0">
                          <a:ln>
                            <a:noFill/>
                          </a:ln>
                          <a:solidFill>
                            <a:schemeClr val="tx2">
                              <a:lumMod val="50000"/>
                            </a:schemeClr>
                          </a:solidFill>
                          <a:effectLst/>
                          <a:latin typeface="Arial" charset="0"/>
                        </a:rPr>
                        <a:t> 32</a:t>
                      </a:r>
                      <a:r>
                        <a:rPr kumimoji="0" lang="en-US" altLang="en-US" sz="2400" b="0" i="0" u="none" strike="noStrike" cap="none" normalizeH="0" baseline="0" dirty="0">
                          <a:ln>
                            <a:noFill/>
                          </a:ln>
                          <a:solidFill>
                            <a:schemeClr val="tx2">
                              <a:lumMod val="50000"/>
                            </a:schemeClr>
                          </a:solidFill>
                          <a:effectLst/>
                          <a:latin typeface="Arial" charset="0"/>
                        </a:rPr>
                        <a:t>P,</a:t>
                      </a:r>
                      <a:r>
                        <a:rPr kumimoji="0" lang="en-US" altLang="en-US" sz="2400" b="0" i="0" u="none" strike="noStrike" cap="none" normalizeH="0" baseline="30000" dirty="0">
                          <a:ln>
                            <a:noFill/>
                          </a:ln>
                          <a:solidFill>
                            <a:schemeClr val="tx2">
                              <a:lumMod val="50000"/>
                            </a:schemeClr>
                          </a:solidFill>
                          <a:effectLst/>
                          <a:latin typeface="Arial" charset="0"/>
                        </a:rPr>
                        <a:t> 14</a:t>
                      </a:r>
                      <a:r>
                        <a:rPr kumimoji="0" lang="en-US" altLang="en-US" sz="2400" b="0" i="0" u="none" strike="noStrike" cap="none" normalizeH="0" baseline="0" dirty="0">
                          <a:ln>
                            <a:noFill/>
                          </a:ln>
                          <a:solidFill>
                            <a:schemeClr val="tx2">
                              <a:lumMod val="50000"/>
                            </a:schemeClr>
                          </a:solidFill>
                          <a:effectLst/>
                          <a:latin typeface="Arial" charset="0"/>
                        </a:rPr>
                        <a:t>C,</a:t>
                      </a:r>
                      <a:r>
                        <a:rPr kumimoji="0" lang="en-US" altLang="en-US" sz="2400" b="0" i="0" u="none" strike="noStrike" cap="none" normalizeH="0" baseline="30000" dirty="0">
                          <a:ln>
                            <a:noFill/>
                          </a:ln>
                          <a:solidFill>
                            <a:schemeClr val="tx2">
                              <a:lumMod val="50000"/>
                            </a:schemeClr>
                          </a:solidFill>
                          <a:effectLst/>
                          <a:latin typeface="Arial" charset="0"/>
                        </a:rPr>
                        <a:t> 3</a:t>
                      </a:r>
                      <a:r>
                        <a:rPr kumimoji="0" lang="en-US" altLang="en-US" sz="2400" b="0" i="0" u="none" strike="noStrike" cap="none" normalizeH="0" baseline="0" dirty="0">
                          <a:ln>
                            <a:noFill/>
                          </a:ln>
                          <a:solidFill>
                            <a:schemeClr val="tx2">
                              <a:lumMod val="50000"/>
                            </a:schemeClr>
                          </a:solidFill>
                          <a:effectLst/>
                          <a:latin typeface="Arial" charset="0"/>
                        </a:rPr>
                        <a:t>H]</a:t>
                      </a:r>
                    </a:p>
                    <a:p>
                      <a:pPr marL="0" marR="0" lvl="0" indent="0" algn="l" defTabSz="914400" rtl="0" eaLnBrk="1" fontAlgn="base" latinLnBrk="0" hangingPunct="1">
                        <a:lnSpc>
                          <a:spcPct val="100000"/>
                        </a:lnSpc>
                        <a:spcBef>
                          <a:spcPct val="20000"/>
                        </a:spcBef>
                        <a:spcAft>
                          <a:spcPct val="0"/>
                        </a:spcAft>
                        <a:buClr>
                          <a:schemeClr val="tx1"/>
                        </a:buClr>
                        <a:buSzPct val="150000"/>
                        <a:buFontTx/>
                        <a:buNone/>
                        <a:tabLst/>
                      </a:pPr>
                      <a:endParaRPr kumimoji="0" lang="en-US" altLang="en-US" sz="2400" b="0" i="0" u="none" strike="noStrike" cap="none" normalizeH="0" baseline="0" dirty="0">
                        <a:ln>
                          <a:noFill/>
                        </a:ln>
                        <a:solidFill>
                          <a:schemeClr val="tx2">
                            <a:lumMod val="50000"/>
                          </a:schemeClr>
                        </a:solidFill>
                        <a:effectLst/>
                        <a:latin typeface="Arial" charset="0"/>
                      </a:endParaRPr>
                    </a:p>
                    <a:p>
                      <a:pPr marL="0" marR="0" lvl="0" indent="0" algn="l" defTabSz="914400" rtl="0" eaLnBrk="1" fontAlgn="base" latinLnBrk="0" hangingPunct="1">
                        <a:lnSpc>
                          <a:spcPct val="100000"/>
                        </a:lnSpc>
                        <a:spcBef>
                          <a:spcPct val="20000"/>
                        </a:spcBef>
                        <a:spcAft>
                          <a:spcPct val="0"/>
                        </a:spcAft>
                        <a:buClr>
                          <a:schemeClr val="tx1"/>
                        </a:buClr>
                        <a:buSzPct val="150000"/>
                        <a:buFontTx/>
                        <a:buNone/>
                        <a:tabLst/>
                      </a:pPr>
                      <a:endParaRPr kumimoji="0" lang="en-US" altLang="en-US" sz="2400" b="0" i="0" u="none" strike="noStrike" cap="none" normalizeH="0" baseline="0" dirty="0">
                        <a:ln>
                          <a:noFill/>
                        </a:ln>
                        <a:solidFill>
                          <a:schemeClr val="tx2">
                            <a:lumMod val="50000"/>
                          </a:schemeClr>
                        </a:solidFill>
                        <a:effectLst/>
                        <a:latin typeface="Arial" charset="0"/>
                      </a:endParaRPr>
                    </a:p>
                    <a:p>
                      <a:pPr marL="0" marR="0" lvl="0" indent="0" algn="l" defTabSz="914400" rtl="0" eaLnBrk="1" fontAlgn="base" latinLnBrk="0" hangingPunct="1">
                        <a:lnSpc>
                          <a:spcPct val="100000"/>
                        </a:lnSpc>
                        <a:spcBef>
                          <a:spcPct val="20000"/>
                        </a:spcBef>
                        <a:spcAft>
                          <a:spcPct val="0"/>
                        </a:spcAft>
                        <a:buClr>
                          <a:schemeClr val="tx1"/>
                        </a:buClr>
                        <a:buSzPct val="150000"/>
                        <a:buFontTx/>
                        <a:buNone/>
                        <a:tabLst/>
                      </a:pPr>
                      <a:endParaRPr kumimoji="0" lang="en-US" altLang="en-US" sz="2400" b="0" i="0" u="none" strike="noStrike" cap="none" normalizeH="0" baseline="0" dirty="0">
                        <a:ln>
                          <a:noFill/>
                        </a:ln>
                        <a:solidFill>
                          <a:schemeClr val="tx2">
                            <a:lumMod val="50000"/>
                          </a:schemeClr>
                        </a:solidFill>
                        <a:effectLst/>
                        <a:latin typeface="Arial" charset="0"/>
                      </a:endParaRPr>
                    </a:p>
                    <a:p>
                      <a:pPr marL="0" marR="0" lvl="0" indent="0" algn="l" defTabSz="914400" rtl="0" eaLnBrk="1" fontAlgn="base" latinLnBrk="0" hangingPunct="1">
                        <a:lnSpc>
                          <a:spcPct val="100000"/>
                        </a:lnSpc>
                        <a:spcBef>
                          <a:spcPct val="20000"/>
                        </a:spcBef>
                        <a:spcAft>
                          <a:spcPct val="0"/>
                        </a:spcAft>
                        <a:buClr>
                          <a:schemeClr val="tx1"/>
                        </a:buClr>
                        <a:buSzPct val="150000"/>
                        <a:buFontTx/>
                        <a:buNone/>
                        <a:tabLst/>
                      </a:pPr>
                      <a:r>
                        <a:rPr kumimoji="0" lang="en-US" altLang="en-US" sz="2000" b="0" i="0" u="none" strike="noStrike" cap="none" normalizeH="0" baseline="0" dirty="0">
                          <a:ln>
                            <a:noFill/>
                          </a:ln>
                          <a:solidFill>
                            <a:schemeClr val="tx2">
                              <a:lumMod val="50000"/>
                            </a:schemeClr>
                          </a:solidFill>
                          <a:effectLst/>
                          <a:latin typeface="Arial" charset="0"/>
                        </a:rPr>
                        <a:t>Activation products [</a:t>
                      </a:r>
                      <a:r>
                        <a:rPr lang="en-GB" sz="2000" b="0" kern="1200" baseline="30000" dirty="0">
                          <a:solidFill>
                            <a:schemeClr val="tx2">
                              <a:lumMod val="50000"/>
                            </a:schemeClr>
                          </a:solidFill>
                          <a:effectLst/>
                          <a:latin typeface="Arial" charset="0"/>
                          <a:ea typeface="+mn-ea"/>
                          <a:cs typeface="+mn-cs"/>
                        </a:rPr>
                        <a:t>7</a:t>
                      </a:r>
                      <a:r>
                        <a:rPr lang="en-GB" sz="2000" b="0" kern="1200" dirty="0">
                          <a:solidFill>
                            <a:schemeClr val="tx2">
                              <a:lumMod val="50000"/>
                            </a:schemeClr>
                          </a:solidFill>
                          <a:effectLst/>
                          <a:latin typeface="Arial" charset="0"/>
                          <a:ea typeface="+mn-ea"/>
                          <a:cs typeface="+mn-cs"/>
                        </a:rPr>
                        <a:t>Be, </a:t>
                      </a:r>
                      <a:r>
                        <a:rPr lang="en-GB" sz="2000" b="0" kern="1200" baseline="30000" dirty="0">
                          <a:solidFill>
                            <a:schemeClr val="tx2">
                              <a:lumMod val="50000"/>
                            </a:schemeClr>
                          </a:solidFill>
                          <a:effectLst/>
                          <a:latin typeface="Arial" charset="0"/>
                          <a:ea typeface="+mn-ea"/>
                          <a:cs typeface="+mn-cs"/>
                        </a:rPr>
                        <a:t>22</a:t>
                      </a:r>
                      <a:r>
                        <a:rPr lang="en-GB" sz="2000" b="0" kern="1200" dirty="0">
                          <a:solidFill>
                            <a:schemeClr val="tx2">
                              <a:lumMod val="50000"/>
                            </a:schemeClr>
                          </a:solidFill>
                          <a:effectLst/>
                          <a:latin typeface="Arial" charset="0"/>
                          <a:ea typeface="+mn-ea"/>
                          <a:cs typeface="+mn-cs"/>
                        </a:rPr>
                        <a:t>Na,  </a:t>
                      </a:r>
                      <a:r>
                        <a:rPr lang="en-GB" sz="2000" b="0" kern="1200" baseline="30000" dirty="0">
                          <a:solidFill>
                            <a:schemeClr val="tx2">
                              <a:lumMod val="50000"/>
                            </a:schemeClr>
                          </a:solidFill>
                          <a:effectLst/>
                          <a:latin typeface="Arial" charset="0"/>
                          <a:ea typeface="+mn-ea"/>
                          <a:cs typeface="+mn-cs"/>
                        </a:rPr>
                        <a:t>26</a:t>
                      </a:r>
                      <a:r>
                        <a:rPr lang="en-GB" sz="2000" b="0" kern="1200" dirty="0">
                          <a:solidFill>
                            <a:schemeClr val="tx2">
                              <a:lumMod val="50000"/>
                            </a:schemeClr>
                          </a:solidFill>
                          <a:effectLst/>
                          <a:latin typeface="Arial" charset="0"/>
                          <a:ea typeface="+mn-ea"/>
                          <a:cs typeface="+mn-cs"/>
                        </a:rPr>
                        <a:t>A1 ,</a:t>
                      </a:r>
                      <a:r>
                        <a:rPr lang="en-GB" sz="2000" b="0" kern="1200" baseline="30000" dirty="0">
                          <a:solidFill>
                            <a:schemeClr val="tx2">
                              <a:lumMod val="50000"/>
                            </a:schemeClr>
                          </a:solidFill>
                          <a:effectLst/>
                          <a:latin typeface="Arial" charset="0"/>
                          <a:ea typeface="+mn-ea"/>
                          <a:cs typeface="+mn-cs"/>
                        </a:rPr>
                        <a:t> 54</a:t>
                      </a:r>
                      <a:r>
                        <a:rPr lang="en-GB" sz="2000" b="0" kern="1200" dirty="0">
                          <a:solidFill>
                            <a:schemeClr val="tx2">
                              <a:lumMod val="50000"/>
                            </a:schemeClr>
                          </a:solidFill>
                          <a:effectLst/>
                          <a:latin typeface="Arial" charset="0"/>
                          <a:ea typeface="+mn-ea"/>
                          <a:cs typeface="+mn-cs"/>
                        </a:rPr>
                        <a:t>Mn, </a:t>
                      </a:r>
                      <a:r>
                        <a:rPr lang="en-GB" sz="2000" b="0" kern="1200" baseline="30000" dirty="0">
                          <a:solidFill>
                            <a:schemeClr val="tx2">
                              <a:lumMod val="50000"/>
                            </a:schemeClr>
                          </a:solidFill>
                          <a:effectLst/>
                          <a:latin typeface="Arial" charset="0"/>
                          <a:ea typeface="+mn-ea"/>
                          <a:cs typeface="+mn-cs"/>
                        </a:rPr>
                        <a:t>59</a:t>
                      </a:r>
                      <a:r>
                        <a:rPr lang="en-GB" sz="2000" b="0" kern="1200" dirty="0">
                          <a:solidFill>
                            <a:schemeClr val="tx2">
                              <a:lumMod val="50000"/>
                            </a:schemeClr>
                          </a:solidFill>
                          <a:effectLst/>
                          <a:latin typeface="Arial" charset="0"/>
                          <a:ea typeface="+mn-ea"/>
                          <a:cs typeface="+mn-cs"/>
                        </a:rPr>
                        <a:t>Fe, </a:t>
                      </a:r>
                      <a:r>
                        <a:rPr lang="en-GB" sz="2000" b="0" kern="1200" baseline="30000" dirty="0">
                          <a:solidFill>
                            <a:schemeClr val="tx2">
                              <a:lumMod val="50000"/>
                            </a:schemeClr>
                          </a:solidFill>
                          <a:effectLst/>
                          <a:latin typeface="Arial" charset="0"/>
                          <a:ea typeface="+mn-ea"/>
                          <a:cs typeface="+mn-cs"/>
                        </a:rPr>
                        <a:t>58</a:t>
                      </a:r>
                      <a:r>
                        <a:rPr lang="en-GB" sz="2000" b="0" kern="1200" dirty="0">
                          <a:solidFill>
                            <a:schemeClr val="tx2">
                              <a:lumMod val="50000"/>
                            </a:schemeClr>
                          </a:solidFill>
                          <a:effectLst/>
                          <a:latin typeface="Arial" charset="0"/>
                          <a:ea typeface="+mn-ea"/>
                          <a:cs typeface="+mn-cs"/>
                        </a:rPr>
                        <a:t>Co, and </a:t>
                      </a:r>
                      <a:r>
                        <a:rPr lang="en-GB" sz="2000" b="0" kern="1200" baseline="30000" dirty="0">
                          <a:solidFill>
                            <a:schemeClr val="tx2">
                              <a:lumMod val="50000"/>
                            </a:schemeClr>
                          </a:solidFill>
                          <a:effectLst/>
                          <a:latin typeface="Arial" charset="0"/>
                          <a:ea typeface="+mn-ea"/>
                          <a:cs typeface="+mn-cs"/>
                        </a:rPr>
                        <a:t>60</a:t>
                      </a:r>
                      <a:r>
                        <a:rPr lang="en-GB" sz="2000" b="0" kern="1200" dirty="0">
                          <a:solidFill>
                            <a:schemeClr val="tx2">
                              <a:lumMod val="50000"/>
                            </a:schemeClr>
                          </a:solidFill>
                          <a:effectLst/>
                          <a:latin typeface="Arial" charset="0"/>
                          <a:ea typeface="+mn-ea"/>
                          <a:cs typeface="+mn-cs"/>
                        </a:rPr>
                        <a:t>Co ]</a:t>
                      </a:r>
                      <a:endParaRPr kumimoji="0" lang="en-US" altLang="en-US" sz="2000" b="0" i="0" u="none" strike="noStrike" cap="none" normalizeH="0" baseline="0" dirty="0">
                        <a:ln>
                          <a:noFill/>
                        </a:ln>
                        <a:solidFill>
                          <a:schemeClr val="tx2">
                            <a:lumMod val="50000"/>
                          </a:schemeClr>
                        </a:solidFill>
                        <a:effectLst/>
                        <a:latin typeface="Arial" charset="0"/>
                      </a:endParaRPr>
                    </a:p>
                  </a:txBody>
                  <a:tcPr marT="45727" marB="45727" horzOverflow="overflow">
                    <a:lnL w="12700" cap="flat" cmpd="sng" algn="ctr">
                      <a:solidFill>
                        <a:schemeClr val="tx1"/>
                      </a:solidFill>
                      <a:prstDash val="solid"/>
                      <a:miter lim="800000"/>
                      <a:headEnd type="none" w="sm" len="sm"/>
                      <a:tailEnd type="none" w="sm" len="sm"/>
                    </a:lnL>
                    <a:lnR w="28575" cap="flat" cmpd="sng" algn="ctr">
                      <a:solidFill>
                        <a:schemeClr val="tx1"/>
                      </a:solidFill>
                      <a:prstDash val="solid"/>
                      <a:miter lim="800000"/>
                      <a:headEnd type="none" w="sm" len="sm"/>
                      <a:tailEnd type="none" w="sm" len="sm"/>
                    </a:lnR>
                    <a:lnT w="12700" cap="flat" cmpd="sng" algn="ctr">
                      <a:solidFill>
                        <a:schemeClr val="tx1"/>
                      </a:solidFill>
                      <a:prstDash val="solid"/>
                      <a:miter lim="800000"/>
                      <a:headEnd type="none" w="sm" len="sm"/>
                      <a:tailEnd type="none" w="sm" len="sm"/>
                    </a:lnT>
                    <a:lnB w="28575" cap="flat" cmpd="sng" algn="ctr">
                      <a:solidFill>
                        <a:schemeClr val="tx1"/>
                      </a:solidFill>
                      <a:prstDash val="solid"/>
                      <a:miter lim="800000"/>
                      <a:headEnd type="none" w="sm" len="sm"/>
                      <a:tailEnd type="none" w="sm" len="sm"/>
                    </a:lnB>
                    <a:lnTlToBr>
                      <a:noFill/>
                    </a:lnTlToBr>
                    <a:lnBlToTr>
                      <a:noFill/>
                    </a:lnBlToTr>
                    <a:noFill/>
                  </a:tcPr>
                </a:tc>
                <a:extLst>
                  <a:ext uri="{0D108BD9-81ED-4DB2-BD59-A6C34878D82A}">
                    <a16:rowId xmlns:a16="http://schemas.microsoft.com/office/drawing/2014/main" val="10001"/>
                  </a:ext>
                </a:extLst>
              </a:tr>
            </a:tbl>
          </a:graphicData>
        </a:graphic>
      </p:graphicFrame>
    </p:spTree>
    <p:extLst>
      <p:ext uri="{BB962C8B-B14F-4D97-AF65-F5344CB8AC3E}">
        <p14:creationId xmlns:p14="http://schemas.microsoft.com/office/powerpoint/2010/main" val="174475083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18AA2A23-DBD2-4883-9B8F-46F47F74AC50}"/>
              </a:ext>
            </a:extLst>
          </p:cNvPr>
          <p:cNvSpPr/>
          <p:nvPr/>
        </p:nvSpPr>
        <p:spPr>
          <a:xfrm>
            <a:off x="0" y="488873"/>
            <a:ext cx="3372307" cy="425527"/>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t>Fingerprinting</a:t>
            </a:r>
            <a:endParaRPr lang="en-GB" sz="2800" dirty="0"/>
          </a:p>
        </p:txBody>
      </p:sp>
      <p:sp>
        <p:nvSpPr>
          <p:cNvPr id="3" name="Rectangle: Rounded Corners 2">
            <a:extLst>
              <a:ext uri="{FF2B5EF4-FFF2-40B4-BE49-F238E27FC236}">
                <a16:creationId xmlns:a16="http://schemas.microsoft.com/office/drawing/2014/main" id="{B49A1AC6-033E-4F1B-AC10-90D78D19034E}"/>
              </a:ext>
            </a:extLst>
          </p:cNvPr>
          <p:cNvSpPr/>
          <p:nvPr/>
        </p:nvSpPr>
        <p:spPr>
          <a:xfrm>
            <a:off x="914400" y="2040940"/>
            <a:ext cx="7424928" cy="3694177"/>
          </a:xfrm>
          <a:prstGeom prst="round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indent="-342900" algn="just">
              <a:buFont typeface="Wingdings" panose="05000000000000000000" pitchFamily="2" charset="2"/>
              <a:buChar char="§"/>
            </a:pPr>
            <a:r>
              <a:rPr lang="en-US" sz="2000" dirty="0">
                <a:solidFill>
                  <a:schemeClr val="bg1"/>
                </a:solidFill>
              </a:rPr>
              <a:t>Produce a full list of radionuclides potentially present and their relative activity ratios, </a:t>
            </a:r>
          </a:p>
          <a:p>
            <a:pPr marL="342900" indent="-342900" algn="just">
              <a:buFont typeface="Wingdings" panose="05000000000000000000" pitchFamily="2" charset="2"/>
              <a:buChar char="§"/>
            </a:pPr>
            <a:r>
              <a:rPr lang="en-US" sz="2000" dirty="0">
                <a:solidFill>
                  <a:schemeClr val="bg1"/>
                </a:solidFill>
              </a:rPr>
              <a:t>Identify which radionuclides in the mix are the most dosimetrically demanding, </a:t>
            </a:r>
          </a:p>
          <a:p>
            <a:pPr marL="800100" lvl="1" indent="-342900" algn="just">
              <a:buFont typeface="Arial" panose="020B0604020202020204" pitchFamily="34" charset="0"/>
              <a:buChar char="•"/>
            </a:pPr>
            <a:r>
              <a:rPr lang="en-US" sz="2000" dirty="0">
                <a:solidFill>
                  <a:schemeClr val="bg1"/>
                </a:solidFill>
              </a:rPr>
              <a:t>i.e. which result in the highest dose</a:t>
            </a:r>
          </a:p>
          <a:p>
            <a:pPr algn="ctr"/>
            <a:endParaRPr lang="en-GB" dirty="0"/>
          </a:p>
        </p:txBody>
      </p:sp>
      <p:pic>
        <p:nvPicPr>
          <p:cNvPr id="5" name="Graphic 4" descr="Leaf">
            <a:extLst>
              <a:ext uri="{FF2B5EF4-FFF2-40B4-BE49-F238E27FC236}">
                <a16:creationId xmlns:a16="http://schemas.microsoft.com/office/drawing/2014/main" id="{0687D4D1-1252-4669-BF48-1680B49B92A4}"/>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804672" y="1757477"/>
            <a:ext cx="914400" cy="914400"/>
          </a:xfrm>
          <a:prstGeom prst="rect">
            <a:avLst/>
          </a:prstGeom>
        </p:spPr>
      </p:pic>
    </p:spTree>
    <p:extLst>
      <p:ext uri="{BB962C8B-B14F-4D97-AF65-F5344CB8AC3E}">
        <p14:creationId xmlns:p14="http://schemas.microsoft.com/office/powerpoint/2010/main" val="205475312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B4097C43-E5A7-48B1-9BB1-2D23243BDC24}"/>
              </a:ext>
            </a:extLst>
          </p:cNvPr>
          <p:cNvSpPr/>
          <p:nvPr/>
        </p:nvSpPr>
        <p:spPr>
          <a:xfrm>
            <a:off x="0" y="488873"/>
            <a:ext cx="4886554" cy="425527"/>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t>Derived Air Concentration</a:t>
            </a:r>
            <a:endParaRPr lang="en-GB" sz="2800" dirty="0"/>
          </a:p>
        </p:txBody>
      </p:sp>
      <p:sp>
        <p:nvSpPr>
          <p:cNvPr id="3" name="Content Placeholder 2">
            <a:extLst>
              <a:ext uri="{FF2B5EF4-FFF2-40B4-BE49-F238E27FC236}">
                <a16:creationId xmlns:a16="http://schemas.microsoft.com/office/drawing/2014/main" id="{35FED0FD-08C2-499B-9E24-CDEB0260B583}"/>
              </a:ext>
            </a:extLst>
          </p:cNvPr>
          <p:cNvSpPr txBox="1">
            <a:spLocks/>
          </p:cNvSpPr>
          <p:nvPr/>
        </p:nvSpPr>
        <p:spPr>
          <a:xfrm>
            <a:off x="313590" y="1658755"/>
            <a:ext cx="8516819" cy="4856676"/>
          </a:xfrm>
          <a:prstGeom prst="rect">
            <a:avLst/>
          </a:prstGeom>
          <a:ln w="12700">
            <a:solidFill>
              <a:schemeClr val="tx2">
                <a:lumMod val="50000"/>
              </a:schemeClr>
            </a:solidFill>
          </a:ln>
        </p:spPr>
        <p:txBody>
          <a:bodyPr/>
          <a:lstStyle>
            <a:lvl1pPr marL="342900" indent="-342900" algn="l" defTabSz="914400" rtl="0" eaLnBrk="1" latinLnBrk="0" hangingPunct="1">
              <a:spcBef>
                <a:spcPct val="20000"/>
              </a:spcBef>
              <a:buFont typeface="Arial" panose="020B0604020202020204" pitchFamily="34" charset="0"/>
              <a:buChar char="•"/>
              <a:defRPr sz="3200" kern="1200">
                <a:solidFill>
                  <a:srgbClr val="000000"/>
                </a:solidFill>
                <a:latin typeface="Arial "/>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rgbClr val="000000"/>
                </a:solidFill>
                <a:latin typeface="Arial "/>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rgbClr val="000000"/>
                </a:solidFill>
                <a:latin typeface="Arial "/>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rgbClr val="000000"/>
                </a:solidFill>
                <a:latin typeface="Arial "/>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rgbClr val="000000"/>
                </a:solidFill>
                <a:latin typeface="Arial "/>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just">
              <a:buFont typeface="Wingdings" panose="05000000000000000000" pitchFamily="2" charset="2"/>
              <a:buChar char="q"/>
            </a:pPr>
            <a:r>
              <a:rPr lang="en-US" altLang="en-US" i="1" dirty="0">
                <a:solidFill>
                  <a:schemeClr val="tx2">
                    <a:lumMod val="75000"/>
                  </a:schemeClr>
                </a:solidFill>
              </a:rPr>
              <a:t>Derived air concentration</a:t>
            </a:r>
            <a:r>
              <a:rPr lang="en-US" altLang="en-US" dirty="0">
                <a:solidFill>
                  <a:schemeClr val="tx2">
                    <a:lumMod val="75000"/>
                  </a:schemeClr>
                </a:solidFill>
              </a:rPr>
              <a:t> (DAC)</a:t>
            </a:r>
          </a:p>
          <a:p>
            <a:pPr marL="0" indent="0" algn="just">
              <a:buFont typeface="Arial" panose="020B0604020202020204" pitchFamily="34" charset="0"/>
              <a:buNone/>
            </a:pPr>
            <a:r>
              <a:rPr lang="en-GB" dirty="0">
                <a:solidFill>
                  <a:schemeClr val="tx2">
                    <a:lumMod val="75000"/>
                  </a:schemeClr>
                </a:solidFill>
              </a:rPr>
              <a:t>	 </a:t>
            </a:r>
          </a:p>
          <a:p>
            <a:pPr marL="0" indent="0" algn="just">
              <a:buFont typeface="Arial" panose="020B0604020202020204" pitchFamily="34" charset="0"/>
              <a:buNone/>
            </a:pPr>
            <a:r>
              <a:rPr lang="en-GB" dirty="0">
                <a:solidFill>
                  <a:schemeClr val="tx2">
                    <a:lumMod val="75000"/>
                  </a:schemeClr>
                </a:solidFill>
              </a:rPr>
              <a:t>	The concentration of airborne activity 	(in </a:t>
            </a:r>
            <a:r>
              <a:rPr lang="en-GB" dirty="0" err="1">
                <a:solidFill>
                  <a:schemeClr val="tx2">
                    <a:lumMod val="75000"/>
                  </a:schemeClr>
                </a:solidFill>
              </a:rPr>
              <a:t>Bq</a:t>
            </a:r>
            <a:r>
              <a:rPr lang="en-GB" dirty="0">
                <a:solidFill>
                  <a:schemeClr val="tx2">
                    <a:lumMod val="75000"/>
                  </a:schemeClr>
                </a:solidFill>
              </a:rPr>
              <a:t>/m</a:t>
            </a:r>
            <a:r>
              <a:rPr lang="en-GB" baseline="30000" dirty="0">
                <a:solidFill>
                  <a:schemeClr val="tx2">
                    <a:lumMod val="75000"/>
                  </a:schemeClr>
                </a:solidFill>
              </a:rPr>
              <a:t>3</a:t>
            </a:r>
            <a:r>
              <a:rPr lang="en-GB" dirty="0">
                <a:solidFill>
                  <a:schemeClr val="tx2">
                    <a:lumMod val="75000"/>
                  </a:schemeClr>
                </a:solidFill>
              </a:rPr>
              <a:t>) that would result in the limit 	on intake of </a:t>
            </a:r>
            <a:r>
              <a:rPr lang="en-GB" dirty="0" err="1">
                <a:solidFill>
                  <a:schemeClr val="tx2">
                    <a:lumMod val="75000"/>
                  </a:schemeClr>
                </a:solidFill>
              </a:rPr>
              <a:t>I</a:t>
            </a:r>
            <a:r>
              <a:rPr lang="en-GB" baseline="-25000" dirty="0" err="1">
                <a:solidFill>
                  <a:schemeClr val="tx2">
                    <a:lumMod val="75000"/>
                  </a:schemeClr>
                </a:solidFill>
              </a:rPr>
              <a:t>j</a:t>
            </a:r>
            <a:r>
              <a:rPr lang="en-GB" dirty="0" err="1">
                <a:solidFill>
                  <a:schemeClr val="tx2">
                    <a:lumMod val="75000"/>
                  </a:schemeClr>
                </a:solidFill>
              </a:rPr>
              <a:t>,</a:t>
            </a:r>
            <a:r>
              <a:rPr lang="en-GB" baseline="-25000" dirty="0" err="1">
                <a:solidFill>
                  <a:schemeClr val="tx2">
                    <a:lumMod val="75000"/>
                  </a:schemeClr>
                </a:solidFill>
              </a:rPr>
              <a:t>inh</a:t>
            </a:r>
            <a:r>
              <a:rPr lang="en-GB" dirty="0" err="1">
                <a:solidFill>
                  <a:schemeClr val="tx2">
                    <a:lumMod val="75000"/>
                  </a:schemeClr>
                </a:solidFill>
              </a:rPr>
              <a:t>,</a:t>
            </a:r>
            <a:r>
              <a:rPr lang="en-GB" baseline="-25000" dirty="0" err="1">
                <a:solidFill>
                  <a:schemeClr val="tx2">
                    <a:lumMod val="75000"/>
                  </a:schemeClr>
                </a:solidFill>
              </a:rPr>
              <a:t>L</a:t>
            </a:r>
            <a:r>
              <a:rPr lang="en-GB" dirty="0">
                <a:solidFill>
                  <a:schemeClr val="tx2">
                    <a:lumMod val="75000"/>
                  </a:schemeClr>
                </a:solidFill>
              </a:rPr>
              <a:t> by a worker exposed 	continuously at that level for one year.</a:t>
            </a:r>
          </a:p>
          <a:p>
            <a:pPr marL="0" indent="0" algn="just">
              <a:buFont typeface="Arial" panose="020B0604020202020204" pitchFamily="34" charset="0"/>
              <a:buNone/>
            </a:pPr>
            <a:endParaRPr lang="en-GB" dirty="0">
              <a:solidFill>
                <a:schemeClr val="tx2">
                  <a:lumMod val="75000"/>
                </a:schemeClr>
              </a:solidFill>
            </a:endParaRPr>
          </a:p>
          <a:p>
            <a:pPr marL="0" indent="0" algn="just">
              <a:spcBef>
                <a:spcPts val="0"/>
              </a:spcBef>
              <a:buFont typeface="Arial" panose="020B0604020202020204" pitchFamily="34" charset="0"/>
              <a:buNone/>
            </a:pPr>
            <a:r>
              <a:rPr lang="en-GB" dirty="0">
                <a:solidFill>
                  <a:schemeClr val="tx2">
                    <a:lumMod val="75000"/>
                  </a:schemeClr>
                </a:solidFill>
              </a:rPr>
              <a:t>	DAC= </a:t>
            </a:r>
            <a:r>
              <a:rPr lang="en-GB" u="sng" dirty="0">
                <a:solidFill>
                  <a:schemeClr val="tx2">
                    <a:lumMod val="75000"/>
                  </a:schemeClr>
                </a:solidFill>
              </a:rPr>
              <a:t>Limit on Intake (</a:t>
            </a:r>
            <a:r>
              <a:rPr lang="en-GB" u="sng" dirty="0" err="1">
                <a:solidFill>
                  <a:schemeClr val="tx2">
                    <a:lumMod val="75000"/>
                  </a:schemeClr>
                </a:solidFill>
              </a:rPr>
              <a:t>Bq</a:t>
            </a:r>
            <a:r>
              <a:rPr lang="en-GB" u="sng" dirty="0">
                <a:solidFill>
                  <a:schemeClr val="tx2">
                    <a:lumMod val="75000"/>
                  </a:schemeClr>
                </a:solidFill>
              </a:rPr>
              <a:t>)</a:t>
            </a:r>
          </a:p>
          <a:p>
            <a:pPr marL="0" indent="0" algn="just">
              <a:spcBef>
                <a:spcPts val="0"/>
              </a:spcBef>
              <a:buFont typeface="Arial" panose="020B0604020202020204" pitchFamily="34" charset="0"/>
              <a:buNone/>
            </a:pPr>
            <a:r>
              <a:rPr lang="en-GB" dirty="0">
                <a:solidFill>
                  <a:schemeClr val="tx2">
                    <a:lumMod val="75000"/>
                  </a:schemeClr>
                </a:solidFill>
              </a:rPr>
              <a:t>			 2400 m</a:t>
            </a:r>
            <a:r>
              <a:rPr lang="en-GB" baseline="30000" dirty="0">
                <a:solidFill>
                  <a:schemeClr val="tx2">
                    <a:lumMod val="75000"/>
                  </a:schemeClr>
                </a:solidFill>
              </a:rPr>
              <a:t>3</a:t>
            </a:r>
          </a:p>
          <a:p>
            <a:pPr algn="just"/>
            <a:endParaRPr lang="en-GB" dirty="0"/>
          </a:p>
        </p:txBody>
      </p:sp>
    </p:spTree>
    <p:extLst>
      <p:ext uri="{BB962C8B-B14F-4D97-AF65-F5344CB8AC3E}">
        <p14:creationId xmlns:p14="http://schemas.microsoft.com/office/powerpoint/2010/main" val="83822846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1B9CA9B2-A8DC-446E-821B-D38EEED3A6BC}"/>
              </a:ext>
            </a:extLst>
          </p:cNvPr>
          <p:cNvSpPr/>
          <p:nvPr/>
        </p:nvSpPr>
        <p:spPr>
          <a:xfrm>
            <a:off x="0" y="488873"/>
            <a:ext cx="4886554" cy="425527"/>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t>Example of DAC Calculation</a:t>
            </a:r>
            <a:endParaRPr lang="en-GB" sz="2800" dirty="0"/>
          </a:p>
        </p:txBody>
      </p:sp>
      <p:sp>
        <p:nvSpPr>
          <p:cNvPr id="3" name="Rectangle 3">
            <a:extLst>
              <a:ext uri="{FF2B5EF4-FFF2-40B4-BE49-F238E27FC236}">
                <a16:creationId xmlns:a16="http://schemas.microsoft.com/office/drawing/2014/main" id="{834AEC70-DF91-4792-97B6-C9A3EBC1532F}"/>
              </a:ext>
            </a:extLst>
          </p:cNvPr>
          <p:cNvSpPr txBox="1">
            <a:spLocks noChangeArrowheads="1"/>
          </p:cNvSpPr>
          <p:nvPr/>
        </p:nvSpPr>
        <p:spPr bwMode="gray">
          <a:xfrm>
            <a:off x="682752" y="1683538"/>
            <a:ext cx="7885113" cy="4775200"/>
          </a:xfrm>
          <a:prstGeom prst="rect">
            <a:avLst/>
          </a:prstGeom>
          <a:noFill/>
          <a:ln w="15875">
            <a:solidFill>
              <a:schemeClr val="tx2">
                <a:lumMod val="75000"/>
              </a:schemeClr>
            </a:solidFill>
            <a:miter lim="800000"/>
            <a:headEnd/>
            <a:tailEnd/>
          </a:ln>
        </p:spPr>
        <p:txBody>
          <a:bodyPr vert="horz" wrap="square" lIns="91440" tIns="45720" rIns="91440" bIns="45720" numCol="1" anchor="t" anchorCtr="0" compatLnSpc="1">
            <a:prstTxWarp prst="textNoShape">
              <a:avLst/>
            </a:prstTxWarp>
          </a:bodyPr>
          <a:lstStyle>
            <a:lvl1pPr marL="342900" indent="-342900" algn="l" rtl="0" fontAlgn="base">
              <a:spcBef>
                <a:spcPct val="20000"/>
              </a:spcBef>
              <a:spcAft>
                <a:spcPct val="0"/>
              </a:spcAft>
              <a:buClr>
                <a:schemeClr val="folHlink"/>
              </a:buClr>
              <a:buSzPct val="110000"/>
              <a:buChar char="•"/>
              <a:defRPr sz="3200">
                <a:solidFill>
                  <a:schemeClr val="tx2"/>
                </a:solidFill>
                <a:latin typeface="+mn-lt"/>
                <a:ea typeface="+mn-ea"/>
                <a:cs typeface="+mn-cs"/>
              </a:defRPr>
            </a:lvl1pPr>
            <a:lvl2pPr marL="742950" indent="-285750" algn="l" rtl="0" fontAlgn="base">
              <a:spcBef>
                <a:spcPct val="20000"/>
              </a:spcBef>
              <a:spcAft>
                <a:spcPct val="0"/>
              </a:spcAft>
              <a:buClr>
                <a:schemeClr val="folHlink"/>
              </a:buClr>
              <a:buSzPct val="110000"/>
              <a:buChar char="•"/>
              <a:defRPr sz="2800">
                <a:solidFill>
                  <a:schemeClr val="tx2"/>
                </a:solidFill>
                <a:latin typeface="+mn-lt"/>
              </a:defRPr>
            </a:lvl2pPr>
            <a:lvl3pPr marL="1143000" indent="-228600" algn="l" rtl="0" fontAlgn="base">
              <a:spcBef>
                <a:spcPct val="20000"/>
              </a:spcBef>
              <a:spcAft>
                <a:spcPct val="0"/>
              </a:spcAft>
              <a:buClr>
                <a:schemeClr val="folHlink"/>
              </a:buClr>
              <a:buSzPct val="110000"/>
              <a:buChar char="•"/>
              <a:defRPr sz="2400">
                <a:solidFill>
                  <a:schemeClr val="tx2"/>
                </a:solidFill>
                <a:latin typeface="+mn-lt"/>
              </a:defRPr>
            </a:lvl3pPr>
            <a:lvl4pPr marL="1600200" indent="-228600" algn="l" rtl="0" fontAlgn="base">
              <a:spcBef>
                <a:spcPct val="20000"/>
              </a:spcBef>
              <a:spcAft>
                <a:spcPct val="0"/>
              </a:spcAft>
              <a:buClr>
                <a:schemeClr val="folHlink"/>
              </a:buClr>
              <a:buSzPct val="110000"/>
              <a:buChar char="•"/>
              <a:defRPr sz="2400">
                <a:solidFill>
                  <a:schemeClr val="tx2"/>
                </a:solidFill>
                <a:latin typeface="+mn-lt"/>
              </a:defRPr>
            </a:lvl4pPr>
            <a:lvl5pPr marL="2057400" indent="-228600" algn="l" rtl="0" fontAlgn="base">
              <a:spcBef>
                <a:spcPct val="20000"/>
              </a:spcBef>
              <a:spcAft>
                <a:spcPct val="0"/>
              </a:spcAft>
              <a:buClr>
                <a:schemeClr val="folHlink"/>
              </a:buClr>
              <a:buSzPct val="110000"/>
              <a:buChar char="•"/>
              <a:defRPr sz="2400">
                <a:solidFill>
                  <a:schemeClr val="tx2"/>
                </a:solidFill>
                <a:latin typeface="+mn-lt"/>
              </a:defRPr>
            </a:lvl5pPr>
            <a:lvl6pPr marL="2514600" indent="-228600" algn="l" rtl="0" eaLnBrk="1" fontAlgn="base" hangingPunct="1">
              <a:spcBef>
                <a:spcPct val="20000"/>
              </a:spcBef>
              <a:spcAft>
                <a:spcPct val="0"/>
              </a:spcAft>
              <a:buClr>
                <a:schemeClr val="folHlink"/>
              </a:buClr>
              <a:buSzPct val="110000"/>
              <a:buChar char="•"/>
              <a:defRPr sz="2400">
                <a:solidFill>
                  <a:schemeClr val="tx2"/>
                </a:solidFill>
                <a:latin typeface="+mn-lt"/>
              </a:defRPr>
            </a:lvl6pPr>
            <a:lvl7pPr marL="2971800" indent="-228600" algn="l" rtl="0" eaLnBrk="1" fontAlgn="base" hangingPunct="1">
              <a:spcBef>
                <a:spcPct val="20000"/>
              </a:spcBef>
              <a:spcAft>
                <a:spcPct val="0"/>
              </a:spcAft>
              <a:buClr>
                <a:schemeClr val="folHlink"/>
              </a:buClr>
              <a:buSzPct val="110000"/>
              <a:buChar char="•"/>
              <a:defRPr sz="2400">
                <a:solidFill>
                  <a:schemeClr val="tx2"/>
                </a:solidFill>
                <a:latin typeface="+mn-lt"/>
              </a:defRPr>
            </a:lvl7pPr>
            <a:lvl8pPr marL="3429000" indent="-228600" algn="l" rtl="0" eaLnBrk="1" fontAlgn="base" hangingPunct="1">
              <a:spcBef>
                <a:spcPct val="20000"/>
              </a:spcBef>
              <a:spcAft>
                <a:spcPct val="0"/>
              </a:spcAft>
              <a:buClr>
                <a:schemeClr val="folHlink"/>
              </a:buClr>
              <a:buSzPct val="110000"/>
              <a:buChar char="•"/>
              <a:defRPr sz="2400">
                <a:solidFill>
                  <a:schemeClr val="tx2"/>
                </a:solidFill>
                <a:latin typeface="+mn-lt"/>
              </a:defRPr>
            </a:lvl8pPr>
            <a:lvl9pPr marL="3886200" indent="-228600" algn="l" rtl="0" eaLnBrk="1" fontAlgn="base" hangingPunct="1">
              <a:spcBef>
                <a:spcPct val="20000"/>
              </a:spcBef>
              <a:spcAft>
                <a:spcPct val="0"/>
              </a:spcAft>
              <a:buClr>
                <a:schemeClr val="folHlink"/>
              </a:buClr>
              <a:buSzPct val="110000"/>
              <a:buChar char="•"/>
              <a:defRPr sz="2400">
                <a:solidFill>
                  <a:schemeClr val="tx2"/>
                </a:solidFill>
                <a:latin typeface="+mn-lt"/>
              </a:defRPr>
            </a:lvl9pPr>
          </a:lstStyle>
          <a:p>
            <a:pPr>
              <a:buFontTx/>
              <a:buNone/>
            </a:pPr>
            <a:r>
              <a:rPr lang="en-US" altLang="en-US" sz="2800" kern="0" dirty="0"/>
              <a:t>        		</a:t>
            </a:r>
            <a:r>
              <a:rPr lang="en-US" altLang="en-US" sz="2800" kern="0" dirty="0">
                <a:solidFill>
                  <a:schemeClr val="tx2">
                    <a:lumMod val="50000"/>
                  </a:schemeClr>
                </a:solidFill>
              </a:rPr>
              <a:t>DAC = I </a:t>
            </a:r>
            <a:r>
              <a:rPr lang="en-US" altLang="en-US" sz="2800" kern="0" baseline="-25000" dirty="0">
                <a:solidFill>
                  <a:schemeClr val="tx2">
                    <a:lumMod val="50000"/>
                  </a:schemeClr>
                </a:solidFill>
              </a:rPr>
              <a:t>j,inh,L</a:t>
            </a:r>
            <a:r>
              <a:rPr lang="en-US" altLang="en-US" sz="2800" kern="0" dirty="0">
                <a:solidFill>
                  <a:schemeClr val="tx2">
                    <a:lumMod val="50000"/>
                  </a:schemeClr>
                </a:solidFill>
              </a:rPr>
              <a:t> / (2000 * 1.2) </a:t>
            </a:r>
          </a:p>
          <a:p>
            <a:pPr>
              <a:buFontTx/>
              <a:buNone/>
            </a:pPr>
            <a:endParaRPr lang="en-US" altLang="en-US" sz="2800" kern="0" dirty="0">
              <a:solidFill>
                <a:schemeClr val="tx2">
                  <a:lumMod val="50000"/>
                </a:schemeClr>
              </a:solidFill>
            </a:endParaRPr>
          </a:p>
          <a:p>
            <a:pPr>
              <a:spcBef>
                <a:spcPct val="0"/>
              </a:spcBef>
              <a:spcAft>
                <a:spcPct val="40000"/>
              </a:spcAft>
              <a:buFontTx/>
              <a:buNone/>
            </a:pPr>
            <a:r>
              <a:rPr lang="en-US" altLang="en-US" sz="2800" kern="0" dirty="0">
                <a:solidFill>
                  <a:schemeClr val="tx2">
                    <a:lumMod val="50000"/>
                  </a:schemeClr>
                </a:solidFill>
              </a:rPr>
              <a:t>Assume airborne </a:t>
            </a:r>
            <a:r>
              <a:rPr lang="en-US" altLang="en-US" sz="2800" kern="0" baseline="30000" dirty="0">
                <a:solidFill>
                  <a:schemeClr val="tx2">
                    <a:lumMod val="50000"/>
                  </a:schemeClr>
                </a:solidFill>
              </a:rPr>
              <a:t>137</a:t>
            </a:r>
            <a:r>
              <a:rPr lang="en-US" altLang="en-US" sz="2800" kern="0" dirty="0">
                <a:solidFill>
                  <a:schemeClr val="tx2">
                    <a:lumMod val="50000"/>
                  </a:schemeClr>
                </a:solidFill>
              </a:rPr>
              <a:t>Cs with a 5 </a:t>
            </a:r>
            <a:r>
              <a:rPr lang="el-GR" altLang="en-US" sz="2800" kern="0" dirty="0">
                <a:solidFill>
                  <a:schemeClr val="tx2">
                    <a:lumMod val="50000"/>
                  </a:schemeClr>
                </a:solidFill>
                <a:cs typeface="Arial" charset="0"/>
              </a:rPr>
              <a:t>μ</a:t>
            </a:r>
            <a:r>
              <a:rPr lang="en-US" altLang="en-US" sz="2800" kern="0" dirty="0">
                <a:solidFill>
                  <a:schemeClr val="tx2">
                    <a:lumMod val="50000"/>
                  </a:schemeClr>
                </a:solidFill>
                <a:cs typeface="Arial" charset="0"/>
              </a:rPr>
              <a:t>m AMAD.</a:t>
            </a:r>
          </a:p>
          <a:p>
            <a:pPr>
              <a:spcBef>
                <a:spcPct val="0"/>
              </a:spcBef>
              <a:spcAft>
                <a:spcPct val="100000"/>
              </a:spcAft>
              <a:buFontTx/>
              <a:buNone/>
            </a:pPr>
            <a:r>
              <a:rPr lang="en-US" altLang="en-US" sz="2800" kern="0" dirty="0">
                <a:solidFill>
                  <a:schemeClr val="tx2">
                    <a:lumMod val="50000"/>
                  </a:schemeClr>
                </a:solidFill>
                <a:cs typeface="Arial" charset="0"/>
              </a:rPr>
              <a:t>			</a:t>
            </a:r>
            <a:r>
              <a:rPr lang="en-US" altLang="en-US" sz="2800" i="1" kern="0" dirty="0">
                <a:solidFill>
                  <a:schemeClr val="tx2">
                    <a:lumMod val="50000"/>
                  </a:schemeClr>
                </a:solidFill>
                <a:cs typeface="Arial" charset="0"/>
              </a:rPr>
              <a:t>e(g)</a:t>
            </a:r>
            <a:r>
              <a:rPr lang="en-US" altLang="en-US" sz="2800" i="1" kern="0" baseline="-25000" dirty="0">
                <a:solidFill>
                  <a:schemeClr val="tx2">
                    <a:lumMod val="50000"/>
                  </a:schemeClr>
                </a:solidFill>
                <a:cs typeface="Arial" charset="0"/>
              </a:rPr>
              <a:t>inh</a:t>
            </a:r>
            <a:r>
              <a:rPr lang="en-US" altLang="en-US" sz="2800" kern="0" dirty="0">
                <a:solidFill>
                  <a:schemeClr val="tx2">
                    <a:lumMod val="50000"/>
                  </a:schemeClr>
                </a:solidFill>
                <a:cs typeface="Arial" charset="0"/>
              </a:rPr>
              <a:t> = 6.7 E-9 Sv/Bq</a:t>
            </a:r>
            <a:endParaRPr lang="el-GR" altLang="en-US" sz="2800" kern="0" dirty="0">
              <a:solidFill>
                <a:schemeClr val="tx2">
                  <a:lumMod val="50000"/>
                </a:schemeClr>
              </a:solidFill>
              <a:cs typeface="Arial" charset="0"/>
            </a:endParaRPr>
          </a:p>
          <a:p>
            <a:pPr>
              <a:spcBef>
                <a:spcPct val="0"/>
              </a:spcBef>
              <a:spcAft>
                <a:spcPct val="100000"/>
              </a:spcAft>
              <a:buFontTx/>
              <a:buNone/>
            </a:pPr>
            <a:r>
              <a:rPr lang="en-US" altLang="en-US" sz="2800" kern="0" dirty="0">
                <a:solidFill>
                  <a:schemeClr val="tx2">
                    <a:lumMod val="50000"/>
                  </a:schemeClr>
                </a:solidFill>
              </a:rPr>
              <a:t>Annual dose limit = 20 mSv = 0.02 Sv</a:t>
            </a:r>
          </a:p>
          <a:p>
            <a:pPr>
              <a:spcBef>
                <a:spcPct val="0"/>
              </a:spcBef>
              <a:spcAft>
                <a:spcPct val="100000"/>
              </a:spcAft>
              <a:buFontTx/>
              <a:buNone/>
            </a:pPr>
            <a:r>
              <a:rPr lang="en-US" altLang="en-US" sz="2800" kern="0" dirty="0">
                <a:solidFill>
                  <a:schemeClr val="tx2">
                    <a:lumMod val="50000"/>
                  </a:schemeClr>
                </a:solidFill>
              </a:rPr>
              <a:t>		I </a:t>
            </a:r>
            <a:r>
              <a:rPr lang="en-US" altLang="en-US" sz="2800" kern="0" baseline="-25000" dirty="0">
                <a:solidFill>
                  <a:schemeClr val="tx2">
                    <a:lumMod val="50000"/>
                  </a:schemeClr>
                </a:solidFill>
              </a:rPr>
              <a:t>j,inh,L</a:t>
            </a:r>
            <a:r>
              <a:rPr lang="en-US" altLang="en-US" sz="2800" kern="0" dirty="0">
                <a:solidFill>
                  <a:schemeClr val="tx2">
                    <a:lumMod val="50000"/>
                  </a:schemeClr>
                </a:solidFill>
              </a:rPr>
              <a:t> = 0.02 / 6.7 E-9 = 3 E+6 Bq</a:t>
            </a:r>
          </a:p>
          <a:p>
            <a:pPr>
              <a:spcBef>
                <a:spcPct val="0"/>
              </a:spcBef>
              <a:spcAft>
                <a:spcPct val="100000"/>
              </a:spcAft>
              <a:buFontTx/>
              <a:buNone/>
            </a:pPr>
            <a:r>
              <a:rPr lang="en-US" altLang="en-US" sz="2800" kern="0" dirty="0">
                <a:solidFill>
                  <a:schemeClr val="tx2">
                    <a:lumMod val="50000"/>
                  </a:schemeClr>
                </a:solidFill>
              </a:rPr>
              <a:t>		DAC = 3E+6/ (2000*1.2) = 1.3 E+3 Bq/m</a:t>
            </a:r>
            <a:r>
              <a:rPr lang="en-US" altLang="en-US" sz="2800" kern="0" baseline="30000" dirty="0">
                <a:solidFill>
                  <a:schemeClr val="tx2">
                    <a:lumMod val="50000"/>
                  </a:schemeClr>
                </a:solidFill>
              </a:rPr>
              <a:t>3</a:t>
            </a:r>
            <a:r>
              <a:rPr lang="en-US" altLang="en-US" sz="2800" kern="0" dirty="0">
                <a:solidFill>
                  <a:schemeClr val="tx2">
                    <a:lumMod val="50000"/>
                  </a:schemeClr>
                </a:solidFill>
              </a:rPr>
              <a:t>  </a:t>
            </a:r>
          </a:p>
        </p:txBody>
      </p:sp>
    </p:spTree>
    <p:extLst>
      <p:ext uri="{BB962C8B-B14F-4D97-AF65-F5344CB8AC3E}">
        <p14:creationId xmlns:p14="http://schemas.microsoft.com/office/powerpoint/2010/main" val="405747774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C9B528D1-C993-4BDD-994E-337A6369669B}"/>
              </a:ext>
            </a:extLst>
          </p:cNvPr>
          <p:cNvSpPr/>
          <p:nvPr/>
        </p:nvSpPr>
        <p:spPr>
          <a:xfrm>
            <a:off x="0" y="488873"/>
            <a:ext cx="4886554" cy="425527"/>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t>Use of DAC-h</a:t>
            </a:r>
            <a:endParaRPr lang="en-GB" sz="2800" dirty="0"/>
          </a:p>
        </p:txBody>
      </p:sp>
      <p:sp>
        <p:nvSpPr>
          <p:cNvPr id="3" name="Rectangle: Rounded Corners 2">
            <a:extLst>
              <a:ext uri="{FF2B5EF4-FFF2-40B4-BE49-F238E27FC236}">
                <a16:creationId xmlns:a16="http://schemas.microsoft.com/office/drawing/2014/main" id="{5A92D844-9801-4CA9-95A5-AE5297687489}"/>
              </a:ext>
            </a:extLst>
          </p:cNvPr>
          <p:cNvSpPr/>
          <p:nvPr/>
        </p:nvSpPr>
        <p:spPr>
          <a:xfrm>
            <a:off x="385893" y="1388027"/>
            <a:ext cx="5066951" cy="1934014"/>
          </a:xfrm>
          <a:prstGeom prst="round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n-US" altLang="en-US" kern="0" dirty="0"/>
              <a:t>The measured airborne activity concentration, expressed as a fraction of the DAC, multiplied by the exposure time in hours gives an estimate of intake expressed in DAC-h.</a:t>
            </a:r>
          </a:p>
          <a:p>
            <a:pPr algn="ctr"/>
            <a:endParaRPr lang="en-GB" dirty="0"/>
          </a:p>
        </p:txBody>
      </p:sp>
      <p:sp>
        <p:nvSpPr>
          <p:cNvPr id="4" name="Rectangle: Rounded Corners 3">
            <a:extLst>
              <a:ext uri="{FF2B5EF4-FFF2-40B4-BE49-F238E27FC236}">
                <a16:creationId xmlns:a16="http://schemas.microsoft.com/office/drawing/2014/main" id="{FABE1D27-11DD-4DB8-852B-9083A4D8564D}"/>
              </a:ext>
            </a:extLst>
          </p:cNvPr>
          <p:cNvSpPr/>
          <p:nvPr/>
        </p:nvSpPr>
        <p:spPr>
          <a:xfrm>
            <a:off x="1963023" y="2979139"/>
            <a:ext cx="5066951" cy="1934014"/>
          </a:xfrm>
          <a:prstGeom prst="round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n-US" altLang="en-US" kern="0" dirty="0"/>
              <a:t>Example:  1 week at the 0.1 DAC would be 4 DAC</a:t>
            </a:r>
            <a:r>
              <a:rPr lang="en-US" altLang="en-US" kern="0" dirty="0">
                <a:cs typeface="Arial" charset="0"/>
              </a:rPr>
              <a:t>-h, or an intake of 4/2400 = 0.002 </a:t>
            </a:r>
            <a:r>
              <a:rPr lang="en-US" altLang="en-US" kern="0" dirty="0" err="1">
                <a:cs typeface="Arial" charset="0"/>
              </a:rPr>
              <a:t>I</a:t>
            </a:r>
            <a:r>
              <a:rPr lang="en-US" altLang="en-US" kern="0" baseline="-25000" dirty="0" err="1">
                <a:cs typeface="Arial" charset="0"/>
              </a:rPr>
              <a:t>j,inh,L</a:t>
            </a:r>
            <a:r>
              <a:rPr lang="en-US" altLang="en-US" kern="0" dirty="0">
                <a:cs typeface="Arial" charset="0"/>
              </a:rPr>
              <a:t>.</a:t>
            </a:r>
          </a:p>
          <a:p>
            <a:pPr algn="ctr"/>
            <a:endParaRPr lang="en-GB" dirty="0"/>
          </a:p>
        </p:txBody>
      </p:sp>
      <p:sp>
        <p:nvSpPr>
          <p:cNvPr id="5" name="Rectangle: Rounded Corners 4">
            <a:extLst>
              <a:ext uri="{FF2B5EF4-FFF2-40B4-BE49-F238E27FC236}">
                <a16:creationId xmlns:a16="http://schemas.microsoft.com/office/drawing/2014/main" id="{4F5FA2EE-649F-4BB0-94BB-F5FB3AA23F36}"/>
              </a:ext>
            </a:extLst>
          </p:cNvPr>
          <p:cNvSpPr/>
          <p:nvPr/>
        </p:nvSpPr>
        <p:spPr>
          <a:xfrm>
            <a:off x="3650608" y="4570251"/>
            <a:ext cx="5066951" cy="1934014"/>
          </a:xfrm>
          <a:prstGeom prst="round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n-US" altLang="en-US" kern="0" dirty="0"/>
              <a:t>2400 DAC-h corresponds to an intake of </a:t>
            </a:r>
            <a:r>
              <a:rPr lang="en-US" altLang="en-US" kern="0" dirty="0" err="1"/>
              <a:t>I</a:t>
            </a:r>
            <a:r>
              <a:rPr lang="en-US" altLang="en-US" kern="0" baseline="-25000" dirty="0" err="1"/>
              <a:t>j,inh,L</a:t>
            </a:r>
            <a:r>
              <a:rPr lang="en-US" altLang="en-US" kern="0" dirty="0"/>
              <a:t>.</a:t>
            </a:r>
          </a:p>
          <a:p>
            <a:pPr algn="ctr"/>
            <a:endParaRPr lang="en-GB" dirty="0"/>
          </a:p>
        </p:txBody>
      </p:sp>
    </p:spTree>
    <p:extLst>
      <p:ext uri="{BB962C8B-B14F-4D97-AF65-F5344CB8AC3E}">
        <p14:creationId xmlns:p14="http://schemas.microsoft.com/office/powerpoint/2010/main" val="3743623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3B096ECC-5396-498E-889F-C0CF1F7DDDE0}"/>
              </a:ext>
            </a:extLst>
          </p:cNvPr>
          <p:cNvSpPr/>
          <p:nvPr/>
        </p:nvSpPr>
        <p:spPr>
          <a:xfrm>
            <a:off x="0" y="488873"/>
            <a:ext cx="4886554" cy="425527"/>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t>Methods of Air Monitoring</a:t>
            </a:r>
            <a:endParaRPr lang="en-GB" sz="2800" dirty="0"/>
          </a:p>
        </p:txBody>
      </p:sp>
      <p:sp>
        <p:nvSpPr>
          <p:cNvPr id="3" name="Rectangle: Rounded Corners 2">
            <a:extLst>
              <a:ext uri="{FF2B5EF4-FFF2-40B4-BE49-F238E27FC236}">
                <a16:creationId xmlns:a16="http://schemas.microsoft.com/office/drawing/2014/main" id="{C61FC1BD-F382-4330-9C29-D1C8403B8CE1}"/>
              </a:ext>
            </a:extLst>
          </p:cNvPr>
          <p:cNvSpPr/>
          <p:nvPr/>
        </p:nvSpPr>
        <p:spPr>
          <a:xfrm>
            <a:off x="787358" y="1449618"/>
            <a:ext cx="4757564" cy="2332340"/>
          </a:xfrm>
          <a:prstGeom prst="roundRect">
            <a:avLst/>
          </a:prstGeom>
          <a:solidFill>
            <a:schemeClr val="tx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lgn="just">
              <a:buFont typeface="Wingdings" panose="05000000000000000000" pitchFamily="2" charset="2"/>
              <a:buChar char="q"/>
            </a:pPr>
            <a:r>
              <a:rPr lang="en-GB" sz="1600" dirty="0"/>
              <a:t>Continuous and real time monitoring</a:t>
            </a:r>
          </a:p>
          <a:p>
            <a:pPr marL="742950" lvl="1" indent="-285750" algn="just">
              <a:buFont typeface="Wingdings" panose="05000000000000000000" pitchFamily="2" charset="2"/>
              <a:buChar char="§"/>
            </a:pPr>
            <a:r>
              <a:rPr lang="en-US" altLang="en-US" sz="1600" dirty="0"/>
              <a:t>The continuous measurement is intended to trigger an alarm in the event of an untimely release of radioactive material in order to limit as much as possible the intake by workers</a:t>
            </a:r>
            <a:r>
              <a:rPr lang="en-GB" sz="1600" dirty="0"/>
              <a:t> and real time monitoring. </a:t>
            </a:r>
          </a:p>
          <a:p>
            <a:pPr algn="ctr"/>
            <a:endParaRPr lang="en-GB" dirty="0"/>
          </a:p>
        </p:txBody>
      </p:sp>
      <p:sp>
        <p:nvSpPr>
          <p:cNvPr id="4" name="Arrow: Chevron 3">
            <a:extLst>
              <a:ext uri="{FF2B5EF4-FFF2-40B4-BE49-F238E27FC236}">
                <a16:creationId xmlns:a16="http://schemas.microsoft.com/office/drawing/2014/main" id="{CAC08ADF-81C9-48A4-BADE-02DDCC65CFF5}"/>
              </a:ext>
            </a:extLst>
          </p:cNvPr>
          <p:cNvSpPr/>
          <p:nvPr/>
        </p:nvSpPr>
        <p:spPr>
          <a:xfrm>
            <a:off x="518910" y="1390895"/>
            <a:ext cx="499044" cy="767192"/>
          </a:xfrm>
          <a:prstGeom prst="chevron">
            <a:avLst/>
          </a:prstGeom>
          <a:solidFill>
            <a:schemeClr val="bg2">
              <a:lumMod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5" name="Rectangle: Rounded Corners 4">
            <a:extLst>
              <a:ext uri="{FF2B5EF4-FFF2-40B4-BE49-F238E27FC236}">
                <a16:creationId xmlns:a16="http://schemas.microsoft.com/office/drawing/2014/main" id="{78991446-E212-46D3-9B93-679A0877F919}"/>
              </a:ext>
            </a:extLst>
          </p:cNvPr>
          <p:cNvSpPr/>
          <p:nvPr/>
        </p:nvSpPr>
        <p:spPr>
          <a:xfrm>
            <a:off x="3580546" y="4036787"/>
            <a:ext cx="4757564" cy="2332340"/>
          </a:xfrm>
          <a:prstGeom prst="round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lgn="just">
              <a:buFont typeface="Wingdings" panose="05000000000000000000" pitchFamily="2" charset="2"/>
              <a:buChar char="q"/>
            </a:pPr>
            <a:r>
              <a:rPr lang="en-GB" sz="1600" dirty="0"/>
              <a:t>Sampling with offline laboratory analysis</a:t>
            </a:r>
          </a:p>
          <a:p>
            <a:pPr marL="742950" lvl="1" indent="-285750" algn="just">
              <a:buFont typeface="Wingdings" panose="05000000000000000000" pitchFamily="2" charset="2"/>
              <a:buChar char="§"/>
            </a:pPr>
            <a:r>
              <a:rPr lang="en-GB" sz="1600" dirty="0"/>
              <a:t>Continuous, low, medium or high volume sampling</a:t>
            </a:r>
          </a:p>
          <a:p>
            <a:pPr marL="742950" lvl="1" indent="-285750" algn="just">
              <a:buFont typeface="Wingdings" panose="05000000000000000000" pitchFamily="2" charset="2"/>
              <a:buChar char="§"/>
            </a:pPr>
            <a:r>
              <a:rPr lang="en-GB" sz="1600" dirty="0"/>
              <a:t>Spot or grab sampling</a:t>
            </a:r>
          </a:p>
          <a:p>
            <a:pPr marL="1200150" lvl="2" indent="-285750" algn="just">
              <a:buFont typeface="Courier New" panose="02070309020205020404" pitchFamily="49" charset="0"/>
              <a:buChar char="o"/>
            </a:pPr>
            <a:r>
              <a:rPr lang="en-GB" sz="1600" dirty="0"/>
              <a:t>This is used when open sources are handled occasionally. Also for specific operation that generates localised aerosol.</a:t>
            </a:r>
          </a:p>
          <a:p>
            <a:pPr algn="ctr"/>
            <a:endParaRPr lang="en-GB" dirty="0"/>
          </a:p>
        </p:txBody>
      </p:sp>
      <p:sp>
        <p:nvSpPr>
          <p:cNvPr id="6" name="Arrow: Chevron 5">
            <a:extLst>
              <a:ext uri="{FF2B5EF4-FFF2-40B4-BE49-F238E27FC236}">
                <a16:creationId xmlns:a16="http://schemas.microsoft.com/office/drawing/2014/main" id="{D9B85052-AAC8-4BC9-9FEB-8552EDCF8C4E}"/>
              </a:ext>
            </a:extLst>
          </p:cNvPr>
          <p:cNvSpPr/>
          <p:nvPr/>
        </p:nvSpPr>
        <p:spPr>
          <a:xfrm>
            <a:off x="3312098" y="3978064"/>
            <a:ext cx="499044" cy="767192"/>
          </a:xfrm>
          <a:prstGeom prst="chevron">
            <a:avLst/>
          </a:prstGeom>
          <a:solidFill>
            <a:schemeClr val="bg2">
              <a:lumMod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Tree>
    <p:extLst>
      <p:ext uri="{BB962C8B-B14F-4D97-AF65-F5344CB8AC3E}">
        <p14:creationId xmlns:p14="http://schemas.microsoft.com/office/powerpoint/2010/main" val="205124047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1FCF7BF5-4F4D-439F-830E-183CBC079CE9}"/>
              </a:ext>
            </a:extLst>
          </p:cNvPr>
          <p:cNvSpPr/>
          <p:nvPr/>
        </p:nvSpPr>
        <p:spPr>
          <a:xfrm>
            <a:off x="0" y="488873"/>
            <a:ext cx="4886554" cy="425527"/>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t>Extent of Air Sampling</a:t>
            </a:r>
            <a:endParaRPr lang="en-GB" sz="2800" dirty="0"/>
          </a:p>
        </p:txBody>
      </p:sp>
      <p:sp>
        <p:nvSpPr>
          <p:cNvPr id="3" name="Rectangle: Rounded Corners 2">
            <a:extLst>
              <a:ext uri="{FF2B5EF4-FFF2-40B4-BE49-F238E27FC236}">
                <a16:creationId xmlns:a16="http://schemas.microsoft.com/office/drawing/2014/main" id="{570083E7-2453-4ADA-8D42-8F797D026FC3}"/>
              </a:ext>
            </a:extLst>
          </p:cNvPr>
          <p:cNvSpPr/>
          <p:nvPr/>
        </p:nvSpPr>
        <p:spPr>
          <a:xfrm>
            <a:off x="377503" y="1765530"/>
            <a:ext cx="3808601" cy="1860259"/>
          </a:xfrm>
          <a:prstGeom prst="round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n-US" dirty="0"/>
              <a:t>Fingerprints  identify the sources of airborne activity</a:t>
            </a:r>
          </a:p>
          <a:p>
            <a:pPr algn="ctr"/>
            <a:endParaRPr lang="en-GB" dirty="0"/>
          </a:p>
        </p:txBody>
      </p:sp>
      <p:sp>
        <p:nvSpPr>
          <p:cNvPr id="4" name="Rectangle: Rounded Corners 3">
            <a:extLst>
              <a:ext uri="{FF2B5EF4-FFF2-40B4-BE49-F238E27FC236}">
                <a16:creationId xmlns:a16="http://schemas.microsoft.com/office/drawing/2014/main" id="{F377BC58-FFE8-47B5-89DE-CBFAD6C38CD4}"/>
              </a:ext>
            </a:extLst>
          </p:cNvPr>
          <p:cNvSpPr/>
          <p:nvPr/>
        </p:nvSpPr>
        <p:spPr>
          <a:xfrm>
            <a:off x="4783124" y="1765530"/>
            <a:ext cx="3808601" cy="1860259"/>
          </a:xfrm>
          <a:prstGeom prst="round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n-US" dirty="0"/>
              <a:t>To determine whether sampling or continuous monitoring required, quantify the potential release in </a:t>
            </a:r>
            <a:r>
              <a:rPr lang="en-US" dirty="0" err="1"/>
              <a:t>Bq</a:t>
            </a:r>
            <a:r>
              <a:rPr lang="en-US" dirty="0"/>
              <a:t>/m</a:t>
            </a:r>
            <a:r>
              <a:rPr lang="en-US" baseline="30000" dirty="0"/>
              <a:t>3</a:t>
            </a:r>
            <a:r>
              <a:rPr lang="en-US" dirty="0"/>
              <a:t> </a:t>
            </a:r>
          </a:p>
          <a:p>
            <a:pPr algn="just"/>
            <a:endParaRPr lang="en-GB" dirty="0"/>
          </a:p>
        </p:txBody>
      </p:sp>
      <p:sp>
        <p:nvSpPr>
          <p:cNvPr id="5" name="Rectangle: Rounded Corners 4">
            <a:extLst>
              <a:ext uri="{FF2B5EF4-FFF2-40B4-BE49-F238E27FC236}">
                <a16:creationId xmlns:a16="http://schemas.microsoft.com/office/drawing/2014/main" id="{1278716C-4448-466A-A66D-35A509B8727B}"/>
              </a:ext>
            </a:extLst>
          </p:cNvPr>
          <p:cNvSpPr/>
          <p:nvPr/>
        </p:nvSpPr>
        <p:spPr>
          <a:xfrm>
            <a:off x="377504" y="4195895"/>
            <a:ext cx="3808601" cy="1860259"/>
          </a:xfrm>
          <a:prstGeom prst="round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endParaRPr lang="en-US" sz="1600" dirty="0"/>
          </a:p>
          <a:p>
            <a:pPr algn="just"/>
            <a:r>
              <a:rPr lang="en-US" sz="1600" dirty="0"/>
              <a:t>Potential annual intake for a worker should be calculated based on the expected concentration, the occupancy of the area over the course of a year and the limit on intake calculated from the fingerprint at the facility or in the area</a:t>
            </a:r>
          </a:p>
          <a:p>
            <a:pPr algn="ctr"/>
            <a:endParaRPr lang="en-GB" dirty="0"/>
          </a:p>
        </p:txBody>
      </p:sp>
      <p:sp>
        <p:nvSpPr>
          <p:cNvPr id="6" name="Rectangle: Rounded Corners 5">
            <a:extLst>
              <a:ext uri="{FF2B5EF4-FFF2-40B4-BE49-F238E27FC236}">
                <a16:creationId xmlns:a16="http://schemas.microsoft.com/office/drawing/2014/main" id="{2C6858B6-A48E-4A1D-A802-5A39E87F4498}"/>
              </a:ext>
            </a:extLst>
          </p:cNvPr>
          <p:cNvSpPr/>
          <p:nvPr/>
        </p:nvSpPr>
        <p:spPr>
          <a:xfrm>
            <a:off x="4883790" y="4195894"/>
            <a:ext cx="3808601" cy="1860259"/>
          </a:xfrm>
          <a:prstGeom prst="round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n-US" dirty="0"/>
              <a:t>The potential intake should then be compared with the following table</a:t>
            </a:r>
          </a:p>
          <a:p>
            <a:pPr algn="ctr"/>
            <a:endParaRPr lang="en-GB" dirty="0"/>
          </a:p>
        </p:txBody>
      </p:sp>
    </p:spTree>
    <p:extLst>
      <p:ext uri="{BB962C8B-B14F-4D97-AF65-F5344CB8AC3E}">
        <p14:creationId xmlns:p14="http://schemas.microsoft.com/office/powerpoint/2010/main" val="334742809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4A481650-C46E-4885-ADA9-01F212CF6F54}"/>
              </a:ext>
            </a:extLst>
          </p:cNvPr>
          <p:cNvSpPr/>
          <p:nvPr/>
        </p:nvSpPr>
        <p:spPr>
          <a:xfrm>
            <a:off x="0" y="284048"/>
            <a:ext cx="5852160" cy="520624"/>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t>When do we need Airborne Monitoring?</a:t>
            </a:r>
            <a:endParaRPr lang="en-GB" sz="2400" dirty="0"/>
          </a:p>
        </p:txBody>
      </p:sp>
      <p:graphicFrame>
        <p:nvGraphicFramePr>
          <p:cNvPr id="3" name="Content Placeholder 3">
            <a:extLst>
              <a:ext uri="{FF2B5EF4-FFF2-40B4-BE49-F238E27FC236}">
                <a16:creationId xmlns:a16="http://schemas.microsoft.com/office/drawing/2014/main" id="{6631C0B0-E39F-447B-963D-CA87FF4EC263}"/>
              </a:ext>
            </a:extLst>
          </p:cNvPr>
          <p:cNvGraphicFramePr>
            <a:graphicFrameLocks/>
          </p:cNvGraphicFramePr>
          <p:nvPr>
            <p:extLst>
              <p:ext uri="{D42A27DB-BD31-4B8C-83A1-F6EECF244321}">
                <p14:modId xmlns:p14="http://schemas.microsoft.com/office/powerpoint/2010/main" val="1607674223"/>
              </p:ext>
            </p:extLst>
          </p:nvPr>
        </p:nvGraphicFramePr>
        <p:xfrm>
          <a:off x="407395" y="1406732"/>
          <a:ext cx="8329210" cy="5273040"/>
        </p:xfrm>
        <a:graphic>
          <a:graphicData uri="http://schemas.openxmlformats.org/drawingml/2006/table">
            <a:tbl>
              <a:tblPr firstRow="1" bandRow="1">
                <a:tableStyleId>{5C22544A-7EE6-4342-B048-85BDC9FD1C3A}</a:tableStyleId>
              </a:tblPr>
              <a:tblGrid>
                <a:gridCol w="2233483">
                  <a:extLst>
                    <a:ext uri="{9D8B030D-6E8A-4147-A177-3AD203B41FA5}">
                      <a16:colId xmlns:a16="http://schemas.microsoft.com/office/drawing/2014/main" val="20000"/>
                    </a:ext>
                  </a:extLst>
                </a:gridCol>
                <a:gridCol w="6095727">
                  <a:extLst>
                    <a:ext uri="{9D8B030D-6E8A-4147-A177-3AD203B41FA5}">
                      <a16:colId xmlns:a16="http://schemas.microsoft.com/office/drawing/2014/main" val="20001"/>
                    </a:ext>
                  </a:extLst>
                </a:gridCol>
              </a:tblGrid>
              <a:tr h="1219324">
                <a:tc>
                  <a:txBody>
                    <a:bodyPr/>
                    <a:lstStyle/>
                    <a:p>
                      <a:pPr algn="ctr"/>
                      <a:r>
                        <a:rPr lang="en-GB" sz="2000" b="1" dirty="0">
                          <a:solidFill>
                            <a:schemeClr val="bg1"/>
                          </a:solidFill>
                          <a:latin typeface="+mn-lt"/>
                          <a:ea typeface="+mj-ea"/>
                          <a:cs typeface="+mj-cs"/>
                        </a:rPr>
                        <a:t>Annual intake as a fraction of </a:t>
                      </a:r>
                      <a:r>
                        <a:rPr lang="en-GB" sz="2000" b="1" baseline="0" dirty="0">
                          <a:solidFill>
                            <a:schemeClr val="bg1"/>
                          </a:solidFill>
                          <a:latin typeface="+mn-lt"/>
                          <a:ea typeface="+mj-ea"/>
                          <a:cs typeface="+mj-cs"/>
                        </a:rPr>
                        <a:t> Limit on intake (</a:t>
                      </a:r>
                      <a:r>
                        <a:rPr lang="en-GB" sz="2000" b="1" dirty="0">
                          <a:solidFill>
                            <a:schemeClr val="bg1"/>
                          </a:solidFill>
                          <a:latin typeface="+mn-lt"/>
                          <a:ea typeface="+mj-ea"/>
                          <a:cs typeface="+mj-cs"/>
                        </a:rPr>
                        <a:t>ALI)</a:t>
                      </a:r>
                    </a:p>
                  </a:txBody>
                  <a:tcPr>
                    <a:solidFill>
                      <a:schemeClr val="accent1">
                        <a:lumMod val="50000"/>
                      </a:schemeClr>
                    </a:solidFill>
                  </a:tcPr>
                </a:tc>
                <a:tc>
                  <a:txBody>
                    <a:bodyPr/>
                    <a:lstStyle/>
                    <a:p>
                      <a:pPr marL="0" algn="ctr" defTabSz="914400" rtl="0" eaLnBrk="1" latinLnBrk="0" hangingPunct="1"/>
                      <a:endParaRPr lang="en-US" sz="2800" b="1" kern="1200" dirty="0">
                        <a:solidFill>
                          <a:schemeClr val="bg1"/>
                        </a:solidFill>
                        <a:latin typeface="+mn-lt"/>
                        <a:ea typeface="+mj-ea"/>
                        <a:cs typeface="+mj-cs"/>
                      </a:endParaRPr>
                    </a:p>
                    <a:p>
                      <a:pPr marL="0" algn="ctr" defTabSz="914400" rtl="0" eaLnBrk="1" latinLnBrk="0" hangingPunct="1"/>
                      <a:r>
                        <a:rPr lang="en-US" sz="2800" b="1" kern="1200" dirty="0">
                          <a:solidFill>
                            <a:schemeClr val="bg1"/>
                          </a:solidFill>
                          <a:latin typeface="+mn-lt"/>
                          <a:ea typeface="+mj-ea"/>
                          <a:cs typeface="+mj-cs"/>
                        </a:rPr>
                        <a:t>Recommendation</a:t>
                      </a:r>
                      <a:endParaRPr lang="en-GB" sz="2800" b="1" kern="1200" dirty="0">
                        <a:solidFill>
                          <a:schemeClr val="bg1"/>
                        </a:solidFill>
                        <a:latin typeface="+mn-lt"/>
                        <a:ea typeface="+mj-ea"/>
                        <a:cs typeface="+mj-cs"/>
                      </a:endParaRPr>
                    </a:p>
                  </a:txBody>
                  <a:tcPr>
                    <a:solidFill>
                      <a:schemeClr val="accent1">
                        <a:lumMod val="50000"/>
                      </a:schemeClr>
                    </a:solidFill>
                  </a:tcPr>
                </a:tc>
                <a:extLst>
                  <a:ext uri="{0D108BD9-81ED-4DB2-BD59-A6C34878D82A}">
                    <a16:rowId xmlns:a16="http://schemas.microsoft.com/office/drawing/2014/main" val="10000"/>
                  </a:ext>
                </a:extLst>
              </a:tr>
              <a:tr h="1043266">
                <a:tc>
                  <a:txBody>
                    <a:bodyPr/>
                    <a:lstStyle/>
                    <a:p>
                      <a:pPr algn="just"/>
                      <a:r>
                        <a:rPr lang="en-US" sz="2200" kern="1200" dirty="0">
                          <a:solidFill>
                            <a:schemeClr val="dk1"/>
                          </a:solidFill>
                          <a:effectLst/>
                          <a:latin typeface="+mn-lt"/>
                          <a:ea typeface="+mn-ea"/>
                          <a:cs typeface="+mn-cs"/>
                        </a:rPr>
                        <a:t>&lt; 0.02</a:t>
                      </a:r>
                      <a:endParaRPr lang="en-GB" sz="2200" dirty="0">
                        <a:latin typeface="+mn-lt"/>
                      </a:endParaRPr>
                    </a:p>
                  </a:txBody>
                  <a:tcPr/>
                </a:tc>
                <a:tc>
                  <a:txBody>
                    <a:bodyPr/>
                    <a:lstStyle/>
                    <a:p>
                      <a:pPr algn="just"/>
                      <a:r>
                        <a:rPr lang="en-US" sz="2200" kern="1200" dirty="0">
                          <a:solidFill>
                            <a:schemeClr val="dk1"/>
                          </a:solidFill>
                          <a:effectLst/>
                          <a:latin typeface="+mn-lt"/>
                          <a:ea typeface="+mn-ea"/>
                          <a:cs typeface="+mn-cs"/>
                        </a:rPr>
                        <a:t>Air sampling is generally not necessary. Routine surveys should be used to confirm contamination levels remain low. </a:t>
                      </a:r>
                      <a:endParaRPr lang="en-GB" sz="2200" dirty="0">
                        <a:latin typeface="+mn-lt"/>
                      </a:endParaRPr>
                    </a:p>
                  </a:txBody>
                  <a:tcPr/>
                </a:tc>
                <a:extLst>
                  <a:ext uri="{0D108BD9-81ED-4DB2-BD59-A6C34878D82A}">
                    <a16:rowId xmlns:a16="http://schemas.microsoft.com/office/drawing/2014/main" val="10001"/>
                  </a:ext>
                </a:extLst>
              </a:tr>
              <a:tr h="1999594">
                <a:tc>
                  <a:txBody>
                    <a:bodyPr/>
                    <a:lstStyle/>
                    <a:p>
                      <a:pPr algn="just"/>
                      <a:r>
                        <a:rPr lang="en-US" sz="2200" kern="1200" dirty="0">
                          <a:solidFill>
                            <a:schemeClr val="dk1"/>
                          </a:solidFill>
                          <a:effectLst/>
                          <a:latin typeface="+mn-lt"/>
                          <a:ea typeface="+mn-ea"/>
                          <a:cs typeface="+mn-cs"/>
                          <a:sym typeface="Symbol" panose="05050102010706020507" pitchFamily="18" charset="2"/>
                        </a:rPr>
                        <a:t></a:t>
                      </a:r>
                      <a:r>
                        <a:rPr lang="en-US" sz="2200" kern="1200" dirty="0">
                          <a:solidFill>
                            <a:schemeClr val="dk1"/>
                          </a:solidFill>
                          <a:effectLst/>
                          <a:latin typeface="+mn-lt"/>
                          <a:ea typeface="+mn-ea"/>
                          <a:cs typeface="+mn-cs"/>
                        </a:rPr>
                        <a:t> 0.02 ALI&lt; 1.0</a:t>
                      </a:r>
                      <a:endParaRPr lang="en-GB" sz="2200" dirty="0">
                        <a:latin typeface="+mn-lt"/>
                      </a:endParaRPr>
                    </a:p>
                  </a:txBody>
                  <a:tcPr/>
                </a:tc>
                <a:tc>
                  <a:txBody>
                    <a:bodyPr/>
                    <a:lstStyle/>
                    <a:p>
                      <a:pPr algn="just"/>
                      <a:r>
                        <a:rPr lang="en-GB" sz="2200" kern="1200" dirty="0">
                          <a:solidFill>
                            <a:schemeClr val="dk1"/>
                          </a:solidFill>
                          <a:effectLst/>
                          <a:latin typeface="+mn-lt"/>
                          <a:ea typeface="+mn-ea"/>
                          <a:cs typeface="+mn-cs"/>
                        </a:rPr>
                        <a:t>Continuous air sampling is recommended if activity concentrations may exceed 0.1 DAC averaged over 40 h or longer.</a:t>
                      </a:r>
                    </a:p>
                    <a:p>
                      <a:pPr algn="just"/>
                      <a:r>
                        <a:rPr lang="en-US" sz="2200" kern="1200" dirty="0">
                          <a:solidFill>
                            <a:schemeClr val="dk1"/>
                          </a:solidFill>
                          <a:effectLst/>
                          <a:latin typeface="+mn-lt"/>
                          <a:ea typeface="+mn-ea"/>
                          <a:cs typeface="+mn-cs"/>
                        </a:rPr>
                        <a:t>Continuous monitoring recommended</a:t>
                      </a:r>
                      <a:r>
                        <a:rPr lang="en-US" sz="2200" kern="1200" baseline="0" dirty="0">
                          <a:solidFill>
                            <a:schemeClr val="dk1"/>
                          </a:solidFill>
                          <a:effectLst/>
                          <a:latin typeface="+mn-lt"/>
                          <a:ea typeface="+mn-ea"/>
                          <a:cs typeface="+mn-cs"/>
                        </a:rPr>
                        <a:t> </a:t>
                      </a:r>
                      <a:r>
                        <a:rPr lang="en-US" sz="2200" kern="1200" dirty="0">
                          <a:solidFill>
                            <a:schemeClr val="dk1"/>
                          </a:solidFill>
                          <a:effectLst/>
                          <a:latin typeface="+mn-lt"/>
                          <a:ea typeface="+mn-ea"/>
                          <a:cs typeface="+mn-cs"/>
                        </a:rPr>
                        <a:t>where activity concentrations may exceed 1 DAC averaged over 40 h</a:t>
                      </a:r>
                      <a:endParaRPr lang="en-GB" sz="2200" dirty="0">
                        <a:latin typeface="+mn-lt"/>
                      </a:endParaRPr>
                    </a:p>
                  </a:txBody>
                  <a:tcPr/>
                </a:tc>
                <a:extLst>
                  <a:ext uri="{0D108BD9-81ED-4DB2-BD59-A6C34878D82A}">
                    <a16:rowId xmlns:a16="http://schemas.microsoft.com/office/drawing/2014/main" val="10002"/>
                  </a:ext>
                </a:extLst>
              </a:tr>
              <a:tr h="724491">
                <a:tc>
                  <a:txBody>
                    <a:bodyPr/>
                    <a:lstStyle/>
                    <a:p>
                      <a:pPr algn="just"/>
                      <a:r>
                        <a:rPr lang="en-US" sz="2200" kern="1200" dirty="0">
                          <a:solidFill>
                            <a:schemeClr val="dk1"/>
                          </a:solidFill>
                          <a:effectLst/>
                          <a:latin typeface="+mn-lt"/>
                          <a:ea typeface="+mn-ea"/>
                          <a:cs typeface="+mn-cs"/>
                          <a:sym typeface="Symbol" panose="05050102010706020507" pitchFamily="18" charset="2"/>
                        </a:rPr>
                        <a:t></a:t>
                      </a:r>
                      <a:r>
                        <a:rPr lang="en-US" sz="2200" kern="1200" dirty="0">
                          <a:solidFill>
                            <a:schemeClr val="dk1"/>
                          </a:solidFill>
                          <a:effectLst/>
                          <a:latin typeface="+mn-lt"/>
                          <a:ea typeface="+mn-ea"/>
                          <a:cs typeface="+mn-cs"/>
                        </a:rPr>
                        <a:t> 1.0</a:t>
                      </a:r>
                      <a:endParaRPr lang="en-GB" sz="2200" dirty="0">
                        <a:latin typeface="+mn-lt"/>
                      </a:endParaRPr>
                    </a:p>
                  </a:txBody>
                  <a:tcPr/>
                </a:tc>
                <a:tc>
                  <a:txBody>
                    <a:bodyPr/>
                    <a:lstStyle/>
                    <a:p>
                      <a:pPr algn="just"/>
                      <a:r>
                        <a:rPr lang="en-US" sz="2200" kern="1200" dirty="0">
                          <a:solidFill>
                            <a:schemeClr val="dk1"/>
                          </a:solidFill>
                          <a:effectLst/>
                          <a:latin typeface="+mn-lt"/>
                          <a:ea typeface="+mn-ea"/>
                          <a:cs typeface="+mn-cs"/>
                        </a:rPr>
                        <a:t>Continuous air monitoring with alarm capability is recommended. </a:t>
                      </a:r>
                      <a:endParaRPr lang="en-GB" sz="2200" dirty="0">
                        <a:latin typeface="+mn-lt"/>
                      </a:endParaRPr>
                    </a:p>
                  </a:txBody>
                  <a:tcPr/>
                </a:tc>
                <a:extLst>
                  <a:ext uri="{0D108BD9-81ED-4DB2-BD59-A6C34878D82A}">
                    <a16:rowId xmlns:a16="http://schemas.microsoft.com/office/drawing/2014/main" val="10003"/>
                  </a:ext>
                </a:extLst>
              </a:tr>
            </a:tbl>
          </a:graphicData>
        </a:graphic>
      </p:graphicFrame>
    </p:spTree>
    <p:extLst>
      <p:ext uri="{BB962C8B-B14F-4D97-AF65-F5344CB8AC3E}">
        <p14:creationId xmlns:p14="http://schemas.microsoft.com/office/powerpoint/2010/main" val="204662836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FD0A3DC3-CBCB-42D4-824D-D741821C9942}"/>
              </a:ext>
            </a:extLst>
          </p:cNvPr>
          <p:cNvSpPr/>
          <p:nvPr/>
        </p:nvSpPr>
        <p:spPr>
          <a:xfrm>
            <a:off x="0" y="488873"/>
            <a:ext cx="5742432" cy="513309"/>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t>When do we need real time monitoring?</a:t>
            </a:r>
            <a:endParaRPr lang="en-GB" sz="2400" dirty="0"/>
          </a:p>
        </p:txBody>
      </p:sp>
      <p:sp>
        <p:nvSpPr>
          <p:cNvPr id="3" name="Speech Bubble: Rectangle 2">
            <a:extLst>
              <a:ext uri="{FF2B5EF4-FFF2-40B4-BE49-F238E27FC236}">
                <a16:creationId xmlns:a16="http://schemas.microsoft.com/office/drawing/2014/main" id="{473CEEA3-32D4-440F-8028-7C9AE442AF52}"/>
              </a:ext>
            </a:extLst>
          </p:cNvPr>
          <p:cNvSpPr/>
          <p:nvPr/>
        </p:nvSpPr>
        <p:spPr>
          <a:xfrm>
            <a:off x="1953158" y="1984248"/>
            <a:ext cx="5069434" cy="3187599"/>
          </a:xfrm>
          <a:prstGeom prst="wedgeRectCallout">
            <a:avLst>
              <a:gd name="adj1" fmla="val -21266"/>
              <a:gd name="adj2" fmla="val 68467"/>
            </a:avLst>
          </a:prstGeom>
          <a:solidFill>
            <a:schemeClr val="tx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n-GB" sz="2000" dirty="0"/>
              <a:t>Real time monitoring is mandatory where there is a need to alert potentially exposed individuals to unexpected increases in airborne radioactivity levels.</a:t>
            </a:r>
          </a:p>
          <a:p>
            <a:pPr algn="ctr"/>
            <a:endParaRPr lang="en-GB" dirty="0"/>
          </a:p>
        </p:txBody>
      </p:sp>
    </p:spTree>
    <p:extLst>
      <p:ext uri="{BB962C8B-B14F-4D97-AF65-F5344CB8AC3E}">
        <p14:creationId xmlns:p14="http://schemas.microsoft.com/office/powerpoint/2010/main" val="285660568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3C7198E1-7A36-46E9-8E26-F7C5423D9DD4}"/>
              </a:ext>
            </a:extLst>
          </p:cNvPr>
          <p:cNvSpPr/>
          <p:nvPr/>
        </p:nvSpPr>
        <p:spPr>
          <a:xfrm>
            <a:off x="1" y="574646"/>
            <a:ext cx="2757830" cy="494950"/>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t>Contents</a:t>
            </a:r>
            <a:endParaRPr lang="en-GB" sz="2800" dirty="0"/>
          </a:p>
        </p:txBody>
      </p:sp>
      <p:graphicFrame>
        <p:nvGraphicFramePr>
          <p:cNvPr id="3" name="Diagram 2">
            <a:extLst>
              <a:ext uri="{FF2B5EF4-FFF2-40B4-BE49-F238E27FC236}">
                <a16:creationId xmlns:a16="http://schemas.microsoft.com/office/drawing/2014/main" id="{C323C323-7614-4B23-93CB-14107ADB14F4}"/>
              </a:ext>
            </a:extLst>
          </p:cNvPr>
          <p:cNvGraphicFramePr/>
          <p:nvPr>
            <p:extLst>
              <p:ext uri="{D42A27DB-BD31-4B8C-83A1-F6EECF244321}">
                <p14:modId xmlns:p14="http://schemas.microsoft.com/office/powerpoint/2010/main" val="2409159751"/>
              </p:ext>
            </p:extLst>
          </p:nvPr>
        </p:nvGraphicFramePr>
        <p:xfrm>
          <a:off x="1524000" y="1784706"/>
          <a:ext cx="6096000"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14768872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7556DB41-9E52-463C-8DF6-546EE2AE2D7A}"/>
              </a:ext>
            </a:extLst>
          </p:cNvPr>
          <p:cNvSpPr/>
          <p:nvPr/>
        </p:nvSpPr>
        <p:spPr>
          <a:xfrm>
            <a:off x="0" y="488873"/>
            <a:ext cx="5742432" cy="513309"/>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t>Examples of Air Monitoring Situations</a:t>
            </a:r>
            <a:endParaRPr lang="en-GB" sz="2400" dirty="0"/>
          </a:p>
        </p:txBody>
      </p:sp>
      <p:sp>
        <p:nvSpPr>
          <p:cNvPr id="3" name="Rectangle: Folded Corner 2">
            <a:extLst>
              <a:ext uri="{FF2B5EF4-FFF2-40B4-BE49-F238E27FC236}">
                <a16:creationId xmlns:a16="http://schemas.microsoft.com/office/drawing/2014/main" id="{40B7779B-F6F9-4BC5-9E57-985698A8F323}"/>
              </a:ext>
            </a:extLst>
          </p:cNvPr>
          <p:cNvSpPr/>
          <p:nvPr/>
        </p:nvSpPr>
        <p:spPr>
          <a:xfrm>
            <a:off x="2026311" y="2086077"/>
            <a:ext cx="4769510" cy="577901"/>
          </a:xfrm>
          <a:prstGeom prst="foldedCorner">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a:p>
            <a:pPr algn="just"/>
            <a:r>
              <a:rPr lang="en-US" dirty="0"/>
              <a:t>When gaseous or volatile materials are handled in quantity</a:t>
            </a:r>
            <a:endParaRPr lang="en-GB" dirty="0"/>
          </a:p>
          <a:p>
            <a:pPr algn="ctr"/>
            <a:endParaRPr lang="en-GB" dirty="0"/>
          </a:p>
        </p:txBody>
      </p:sp>
      <p:sp>
        <p:nvSpPr>
          <p:cNvPr id="4" name="Rectangle: Folded Corner 3">
            <a:extLst>
              <a:ext uri="{FF2B5EF4-FFF2-40B4-BE49-F238E27FC236}">
                <a16:creationId xmlns:a16="http://schemas.microsoft.com/office/drawing/2014/main" id="{8A59511F-11FE-420B-A0EC-9571965F2538}"/>
              </a:ext>
            </a:extLst>
          </p:cNvPr>
          <p:cNvSpPr/>
          <p:nvPr/>
        </p:nvSpPr>
        <p:spPr>
          <a:xfrm>
            <a:off x="2026310" y="2772462"/>
            <a:ext cx="4769511" cy="832104"/>
          </a:xfrm>
          <a:prstGeom prst="foldedCorner">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a:p>
            <a:pPr lvl="0" algn="just"/>
            <a:endParaRPr lang="en-US" sz="1600" dirty="0"/>
          </a:p>
          <a:p>
            <a:pPr lvl="0" algn="just"/>
            <a:r>
              <a:rPr lang="en-US" sz="1600" dirty="0"/>
              <a:t>When the handling of any radioactive material in such operations results in frequent and substantial contamination of workplace.</a:t>
            </a:r>
            <a:endParaRPr lang="en-GB" sz="1600" dirty="0"/>
          </a:p>
          <a:p>
            <a:pPr algn="ctr"/>
            <a:endParaRPr lang="en-GB" dirty="0"/>
          </a:p>
        </p:txBody>
      </p:sp>
      <p:sp>
        <p:nvSpPr>
          <p:cNvPr id="7" name="Rectangle: Folded Corner 6">
            <a:extLst>
              <a:ext uri="{FF2B5EF4-FFF2-40B4-BE49-F238E27FC236}">
                <a16:creationId xmlns:a16="http://schemas.microsoft.com/office/drawing/2014/main" id="{BD9EA489-B1C2-4EDB-B28F-BC9CBD599943}"/>
              </a:ext>
            </a:extLst>
          </p:cNvPr>
          <p:cNvSpPr/>
          <p:nvPr/>
        </p:nvSpPr>
        <p:spPr>
          <a:xfrm>
            <a:off x="2004364" y="3735021"/>
            <a:ext cx="4769510" cy="577901"/>
          </a:xfrm>
          <a:prstGeom prst="foldedCorner">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a:p>
            <a:pPr lvl="0" algn="just"/>
            <a:r>
              <a:rPr lang="en-US" dirty="0"/>
              <a:t>During the processing of moderate to highly toxic radioactive materials.</a:t>
            </a:r>
            <a:endParaRPr lang="en-GB" dirty="0"/>
          </a:p>
          <a:p>
            <a:pPr algn="ctr"/>
            <a:endParaRPr lang="en-GB" dirty="0"/>
          </a:p>
        </p:txBody>
      </p:sp>
      <p:sp>
        <p:nvSpPr>
          <p:cNvPr id="8" name="Rectangle: Folded Corner 7">
            <a:extLst>
              <a:ext uri="{FF2B5EF4-FFF2-40B4-BE49-F238E27FC236}">
                <a16:creationId xmlns:a16="http://schemas.microsoft.com/office/drawing/2014/main" id="{9B6D4FBB-32F2-456D-B5E1-F896AA8002C8}"/>
              </a:ext>
            </a:extLst>
          </p:cNvPr>
          <p:cNvSpPr/>
          <p:nvPr/>
        </p:nvSpPr>
        <p:spPr>
          <a:xfrm>
            <a:off x="1982418" y="4443377"/>
            <a:ext cx="4769510" cy="577901"/>
          </a:xfrm>
          <a:prstGeom prst="foldedCorner">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a:p>
            <a:pPr lvl="0" algn="just"/>
            <a:r>
              <a:rPr lang="en-US" dirty="0"/>
              <a:t>During the handling of unsealed therapeutic radionuclides in hospitals.</a:t>
            </a:r>
            <a:endParaRPr lang="en-GB" dirty="0"/>
          </a:p>
          <a:p>
            <a:pPr algn="ctr"/>
            <a:endParaRPr lang="en-GB" dirty="0"/>
          </a:p>
        </p:txBody>
      </p:sp>
      <p:sp>
        <p:nvSpPr>
          <p:cNvPr id="9" name="Rectangle: Folded Corner 8">
            <a:extLst>
              <a:ext uri="{FF2B5EF4-FFF2-40B4-BE49-F238E27FC236}">
                <a16:creationId xmlns:a16="http://schemas.microsoft.com/office/drawing/2014/main" id="{288BE43B-7315-4E08-AA61-3E6DF9605C9A}"/>
              </a:ext>
            </a:extLst>
          </p:cNvPr>
          <p:cNvSpPr/>
          <p:nvPr/>
        </p:nvSpPr>
        <p:spPr>
          <a:xfrm>
            <a:off x="1982418" y="5150488"/>
            <a:ext cx="4769510" cy="577901"/>
          </a:xfrm>
          <a:prstGeom prst="foldedCorner">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a:p>
            <a:pPr lvl="0" algn="just"/>
            <a:r>
              <a:rPr lang="en-US" dirty="0"/>
              <a:t>During hot cell operations, reactor operations and handling of critical assemblies.</a:t>
            </a:r>
            <a:endParaRPr lang="en-GB" dirty="0"/>
          </a:p>
          <a:p>
            <a:pPr algn="ctr"/>
            <a:endParaRPr lang="en-GB" dirty="0"/>
          </a:p>
        </p:txBody>
      </p:sp>
    </p:spTree>
    <p:extLst>
      <p:ext uri="{BB962C8B-B14F-4D97-AF65-F5344CB8AC3E}">
        <p14:creationId xmlns:p14="http://schemas.microsoft.com/office/powerpoint/2010/main" val="359698888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95AC5F2C-0F65-417D-B090-9D18594C1A35}"/>
              </a:ext>
            </a:extLst>
          </p:cNvPr>
          <p:cNvSpPr/>
          <p:nvPr/>
        </p:nvSpPr>
        <p:spPr>
          <a:xfrm>
            <a:off x="0" y="488873"/>
            <a:ext cx="5742432" cy="513309"/>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t>A Monitoring </a:t>
            </a:r>
            <a:r>
              <a:rPr lang="en-US" sz="2400" dirty="0" err="1"/>
              <a:t>Programme</a:t>
            </a:r>
            <a:r>
              <a:rPr lang="en-US" sz="2400" dirty="0"/>
              <a:t> should specify:</a:t>
            </a:r>
            <a:endParaRPr lang="en-GB" sz="2400" dirty="0"/>
          </a:p>
        </p:txBody>
      </p:sp>
      <p:sp>
        <p:nvSpPr>
          <p:cNvPr id="3" name="Rectangle: Rounded Corners 2">
            <a:extLst>
              <a:ext uri="{FF2B5EF4-FFF2-40B4-BE49-F238E27FC236}">
                <a16:creationId xmlns:a16="http://schemas.microsoft.com/office/drawing/2014/main" id="{34A34421-C7BC-4922-85D1-0B2C4FA9733A}"/>
              </a:ext>
            </a:extLst>
          </p:cNvPr>
          <p:cNvSpPr/>
          <p:nvPr/>
        </p:nvSpPr>
        <p:spPr>
          <a:xfrm>
            <a:off x="436228" y="1266738"/>
            <a:ext cx="3598877" cy="1669410"/>
          </a:xfrm>
          <a:prstGeom prst="round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endParaRPr lang="en-GB" altLang="en-US" sz="1600" dirty="0"/>
          </a:p>
          <a:p>
            <a:pPr algn="just"/>
            <a:r>
              <a:rPr lang="en-US" altLang="en-US" sz="1600" dirty="0"/>
              <a:t>The quantities to be measured. </a:t>
            </a:r>
          </a:p>
          <a:p>
            <a:pPr algn="ctr"/>
            <a:endParaRPr lang="en-GB" dirty="0"/>
          </a:p>
        </p:txBody>
      </p:sp>
      <p:sp>
        <p:nvSpPr>
          <p:cNvPr id="4" name="Rectangle: Rounded Corners 3">
            <a:extLst>
              <a:ext uri="{FF2B5EF4-FFF2-40B4-BE49-F238E27FC236}">
                <a16:creationId xmlns:a16="http://schemas.microsoft.com/office/drawing/2014/main" id="{F08D31B4-D1D0-482B-9E92-9DD1C8B75FD5}"/>
              </a:ext>
            </a:extLst>
          </p:cNvPr>
          <p:cNvSpPr/>
          <p:nvPr/>
        </p:nvSpPr>
        <p:spPr>
          <a:xfrm>
            <a:off x="436228" y="3070369"/>
            <a:ext cx="3598877" cy="1669410"/>
          </a:xfrm>
          <a:prstGeom prst="round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endParaRPr lang="en-GB" altLang="en-US" sz="1600" dirty="0"/>
          </a:p>
          <a:p>
            <a:pPr algn="just"/>
            <a:r>
              <a:rPr lang="en-US" altLang="en-US" sz="1600" dirty="0"/>
              <a:t>Location and the number of points of measurement.</a:t>
            </a:r>
          </a:p>
          <a:p>
            <a:pPr algn="ctr"/>
            <a:endParaRPr lang="en-GB" dirty="0"/>
          </a:p>
        </p:txBody>
      </p:sp>
      <p:sp>
        <p:nvSpPr>
          <p:cNvPr id="5" name="Rectangle: Rounded Corners 4">
            <a:extLst>
              <a:ext uri="{FF2B5EF4-FFF2-40B4-BE49-F238E27FC236}">
                <a16:creationId xmlns:a16="http://schemas.microsoft.com/office/drawing/2014/main" id="{12B71D43-D6B1-4B4A-92D5-5DC0680860ED}"/>
              </a:ext>
            </a:extLst>
          </p:cNvPr>
          <p:cNvSpPr/>
          <p:nvPr/>
        </p:nvSpPr>
        <p:spPr>
          <a:xfrm>
            <a:off x="436228" y="4874000"/>
            <a:ext cx="3598877" cy="1669410"/>
          </a:xfrm>
          <a:prstGeom prst="round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endParaRPr lang="en-GB" altLang="en-US" sz="1600" dirty="0"/>
          </a:p>
          <a:p>
            <a:pPr algn="just"/>
            <a:r>
              <a:rPr lang="en-US" altLang="en-US" sz="1600" dirty="0"/>
              <a:t>Measurement frequency and duration of sampling.</a:t>
            </a:r>
          </a:p>
          <a:p>
            <a:pPr algn="ctr"/>
            <a:endParaRPr lang="en-GB" dirty="0"/>
          </a:p>
        </p:txBody>
      </p:sp>
      <p:sp>
        <p:nvSpPr>
          <p:cNvPr id="6" name="Rectangle: Rounded Corners 5">
            <a:extLst>
              <a:ext uri="{FF2B5EF4-FFF2-40B4-BE49-F238E27FC236}">
                <a16:creationId xmlns:a16="http://schemas.microsoft.com/office/drawing/2014/main" id="{2059CD35-9D4D-4CE5-890D-48A813E63B54}"/>
              </a:ext>
            </a:extLst>
          </p:cNvPr>
          <p:cNvSpPr/>
          <p:nvPr/>
        </p:nvSpPr>
        <p:spPr>
          <a:xfrm>
            <a:off x="4665677" y="1266738"/>
            <a:ext cx="3598877" cy="1669410"/>
          </a:xfrm>
          <a:prstGeom prst="round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endParaRPr lang="en-GB" altLang="en-US" sz="1600" dirty="0"/>
          </a:p>
          <a:p>
            <a:pPr algn="just"/>
            <a:r>
              <a:rPr lang="en-US" altLang="en-US" sz="1600" dirty="0"/>
              <a:t>The lower and upper limits of detection.</a:t>
            </a:r>
          </a:p>
          <a:p>
            <a:pPr algn="ctr"/>
            <a:endParaRPr lang="en-GB" dirty="0"/>
          </a:p>
        </p:txBody>
      </p:sp>
      <p:sp>
        <p:nvSpPr>
          <p:cNvPr id="7" name="Rectangle: Rounded Corners 6">
            <a:extLst>
              <a:ext uri="{FF2B5EF4-FFF2-40B4-BE49-F238E27FC236}">
                <a16:creationId xmlns:a16="http://schemas.microsoft.com/office/drawing/2014/main" id="{CDB392BB-E34F-4FEC-A9B9-1362F11F056E}"/>
              </a:ext>
            </a:extLst>
          </p:cNvPr>
          <p:cNvSpPr/>
          <p:nvPr/>
        </p:nvSpPr>
        <p:spPr>
          <a:xfrm>
            <a:off x="4665676" y="3087148"/>
            <a:ext cx="3598877" cy="1669410"/>
          </a:xfrm>
          <a:prstGeom prst="round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n-US" altLang="en-US" sz="1600" dirty="0"/>
              <a:t>The most appropriate sampling and measurement methods and procedures.</a:t>
            </a:r>
          </a:p>
          <a:p>
            <a:pPr algn="ctr"/>
            <a:endParaRPr lang="en-GB" dirty="0"/>
          </a:p>
        </p:txBody>
      </p:sp>
      <p:sp>
        <p:nvSpPr>
          <p:cNvPr id="8" name="Rectangle: Rounded Corners 7">
            <a:extLst>
              <a:ext uri="{FF2B5EF4-FFF2-40B4-BE49-F238E27FC236}">
                <a16:creationId xmlns:a16="http://schemas.microsoft.com/office/drawing/2014/main" id="{18DF96C0-EBA8-4757-94FA-7AE537ADE7D1}"/>
              </a:ext>
            </a:extLst>
          </p:cNvPr>
          <p:cNvSpPr/>
          <p:nvPr/>
        </p:nvSpPr>
        <p:spPr>
          <a:xfrm>
            <a:off x="4665676" y="4924337"/>
            <a:ext cx="3598877" cy="1669410"/>
          </a:xfrm>
          <a:prstGeom prst="round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n-US" altLang="en-US" sz="1600" dirty="0"/>
              <a:t>Action levels  and  the  steps  to  be  taken  if  the  levels  are exceeded.</a:t>
            </a:r>
          </a:p>
          <a:p>
            <a:pPr algn="ctr"/>
            <a:endParaRPr lang="en-GB" dirty="0"/>
          </a:p>
        </p:txBody>
      </p:sp>
      <p:sp>
        <p:nvSpPr>
          <p:cNvPr id="9" name="Arrow: Chevron 8">
            <a:extLst>
              <a:ext uri="{FF2B5EF4-FFF2-40B4-BE49-F238E27FC236}">
                <a16:creationId xmlns:a16="http://schemas.microsoft.com/office/drawing/2014/main" id="{8EEBB655-A625-44CE-ABD0-97D3E8D2F36B}"/>
              </a:ext>
            </a:extLst>
          </p:cNvPr>
          <p:cNvSpPr/>
          <p:nvPr/>
        </p:nvSpPr>
        <p:spPr>
          <a:xfrm>
            <a:off x="167780" y="1208015"/>
            <a:ext cx="377504" cy="549130"/>
          </a:xfrm>
          <a:prstGeom prst="chevron">
            <a:avLst/>
          </a:prstGeom>
          <a:solidFill>
            <a:schemeClr val="bg2">
              <a:lumMod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10" name="Arrow: Chevron 9">
            <a:extLst>
              <a:ext uri="{FF2B5EF4-FFF2-40B4-BE49-F238E27FC236}">
                <a16:creationId xmlns:a16="http://schemas.microsoft.com/office/drawing/2014/main" id="{D6E1CAA3-7A9B-45DA-B03C-93CF6EECE4BC}"/>
              </a:ext>
            </a:extLst>
          </p:cNvPr>
          <p:cNvSpPr/>
          <p:nvPr/>
        </p:nvSpPr>
        <p:spPr>
          <a:xfrm>
            <a:off x="216716" y="2994871"/>
            <a:ext cx="377504" cy="549130"/>
          </a:xfrm>
          <a:prstGeom prst="chevron">
            <a:avLst/>
          </a:prstGeom>
          <a:solidFill>
            <a:schemeClr val="bg2">
              <a:lumMod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11" name="Arrow: Chevron 10">
            <a:extLst>
              <a:ext uri="{FF2B5EF4-FFF2-40B4-BE49-F238E27FC236}">
                <a16:creationId xmlns:a16="http://schemas.microsoft.com/office/drawing/2014/main" id="{6F427C0D-520F-45C4-A758-0EB2FCFF98A1}"/>
              </a:ext>
            </a:extLst>
          </p:cNvPr>
          <p:cNvSpPr/>
          <p:nvPr/>
        </p:nvSpPr>
        <p:spPr>
          <a:xfrm>
            <a:off x="167780" y="4829783"/>
            <a:ext cx="377504" cy="549130"/>
          </a:xfrm>
          <a:prstGeom prst="chevron">
            <a:avLst/>
          </a:prstGeom>
          <a:solidFill>
            <a:schemeClr val="bg2">
              <a:lumMod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12" name="Arrow: Chevron 11">
            <a:extLst>
              <a:ext uri="{FF2B5EF4-FFF2-40B4-BE49-F238E27FC236}">
                <a16:creationId xmlns:a16="http://schemas.microsoft.com/office/drawing/2014/main" id="{B78F3271-7FFE-4A58-B7DD-9E4C317C37C2}"/>
              </a:ext>
            </a:extLst>
          </p:cNvPr>
          <p:cNvSpPr/>
          <p:nvPr/>
        </p:nvSpPr>
        <p:spPr>
          <a:xfrm>
            <a:off x="4383248" y="1185817"/>
            <a:ext cx="377504" cy="549130"/>
          </a:xfrm>
          <a:prstGeom prst="chevron">
            <a:avLst/>
          </a:prstGeom>
          <a:solidFill>
            <a:schemeClr val="bg2">
              <a:lumMod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13" name="Arrow: Chevron 12">
            <a:extLst>
              <a:ext uri="{FF2B5EF4-FFF2-40B4-BE49-F238E27FC236}">
                <a16:creationId xmlns:a16="http://schemas.microsoft.com/office/drawing/2014/main" id="{D073B455-C821-4315-A7BD-08531ECFB45E}"/>
              </a:ext>
            </a:extLst>
          </p:cNvPr>
          <p:cNvSpPr/>
          <p:nvPr/>
        </p:nvSpPr>
        <p:spPr>
          <a:xfrm>
            <a:off x="4418902" y="3055077"/>
            <a:ext cx="377504" cy="549130"/>
          </a:xfrm>
          <a:prstGeom prst="chevron">
            <a:avLst/>
          </a:prstGeom>
          <a:solidFill>
            <a:schemeClr val="bg2">
              <a:lumMod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14" name="Arrow: Chevron 13">
            <a:extLst>
              <a:ext uri="{FF2B5EF4-FFF2-40B4-BE49-F238E27FC236}">
                <a16:creationId xmlns:a16="http://schemas.microsoft.com/office/drawing/2014/main" id="{0EC4D340-12E6-44C6-BB47-346087C15135}"/>
              </a:ext>
            </a:extLst>
          </p:cNvPr>
          <p:cNvSpPr/>
          <p:nvPr/>
        </p:nvSpPr>
        <p:spPr>
          <a:xfrm>
            <a:off x="4393735" y="4788629"/>
            <a:ext cx="377504" cy="549130"/>
          </a:xfrm>
          <a:prstGeom prst="chevron">
            <a:avLst/>
          </a:prstGeom>
          <a:solidFill>
            <a:schemeClr val="bg2">
              <a:lumMod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Tree>
    <p:extLst>
      <p:ext uri="{BB962C8B-B14F-4D97-AF65-F5344CB8AC3E}">
        <p14:creationId xmlns:p14="http://schemas.microsoft.com/office/powerpoint/2010/main" val="306276357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FD49588F-3224-4CFF-9E3C-099341C0D5E6}"/>
              </a:ext>
            </a:extLst>
          </p:cNvPr>
          <p:cNvSpPr/>
          <p:nvPr/>
        </p:nvSpPr>
        <p:spPr>
          <a:xfrm>
            <a:off x="2038525" y="2351014"/>
            <a:ext cx="5201174" cy="2021747"/>
          </a:xfrm>
          <a:prstGeom prst="rect">
            <a:avLst/>
          </a:prstGeom>
          <a:solidFill>
            <a:schemeClr val="bg1">
              <a:lumMod val="75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FontTx/>
              <a:buNone/>
            </a:pPr>
            <a:r>
              <a:rPr lang="en-GB" altLang="en-US" sz="2800" b="1" dirty="0"/>
              <a:t>AIRBORNE PARTICULATE MONITORING EQUIPMENT AND TECHNIQUES</a:t>
            </a:r>
            <a:endParaRPr lang="en-US" altLang="en-US" sz="2800" b="1" dirty="0"/>
          </a:p>
        </p:txBody>
      </p:sp>
    </p:spTree>
    <p:extLst>
      <p:ext uri="{BB962C8B-B14F-4D97-AF65-F5344CB8AC3E}">
        <p14:creationId xmlns:p14="http://schemas.microsoft.com/office/powerpoint/2010/main" val="140239347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9E34A193-8DAC-4D94-8AE8-9B3C3D00958C}"/>
              </a:ext>
            </a:extLst>
          </p:cNvPr>
          <p:cNvSpPr/>
          <p:nvPr/>
        </p:nvSpPr>
        <p:spPr>
          <a:xfrm>
            <a:off x="0" y="488873"/>
            <a:ext cx="3935578" cy="718135"/>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t>Alpha and Beta Airborne </a:t>
            </a:r>
          </a:p>
          <a:p>
            <a:pPr algn="ctr"/>
            <a:r>
              <a:rPr lang="en-US" sz="2400" dirty="0"/>
              <a:t>Contamination Monitoring</a:t>
            </a:r>
            <a:endParaRPr lang="en-GB" sz="2400" dirty="0"/>
          </a:p>
        </p:txBody>
      </p:sp>
      <p:sp>
        <p:nvSpPr>
          <p:cNvPr id="3" name="Rectangle: Rounded Corners 2">
            <a:extLst>
              <a:ext uri="{FF2B5EF4-FFF2-40B4-BE49-F238E27FC236}">
                <a16:creationId xmlns:a16="http://schemas.microsoft.com/office/drawing/2014/main" id="{F9DCB752-3D81-4893-A60B-DAC67E4FBA88}"/>
              </a:ext>
            </a:extLst>
          </p:cNvPr>
          <p:cNvSpPr/>
          <p:nvPr/>
        </p:nvSpPr>
        <p:spPr>
          <a:xfrm>
            <a:off x="732191" y="2064836"/>
            <a:ext cx="6034370" cy="475155"/>
          </a:xfrm>
          <a:prstGeom prst="round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1"/>
            <a:r>
              <a:rPr lang="en-US" altLang="en-US" dirty="0"/>
              <a:t>Real Time and Delayed Measurement</a:t>
            </a:r>
          </a:p>
        </p:txBody>
      </p:sp>
      <p:sp>
        <p:nvSpPr>
          <p:cNvPr id="8" name="Oval 7">
            <a:extLst>
              <a:ext uri="{FF2B5EF4-FFF2-40B4-BE49-F238E27FC236}">
                <a16:creationId xmlns:a16="http://schemas.microsoft.com/office/drawing/2014/main" id="{088B5670-076D-4DF1-997A-6E1E4ECFE656}"/>
              </a:ext>
            </a:extLst>
          </p:cNvPr>
          <p:cNvSpPr/>
          <p:nvPr/>
        </p:nvSpPr>
        <p:spPr>
          <a:xfrm>
            <a:off x="316552" y="2030862"/>
            <a:ext cx="553958" cy="543101"/>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dirty="0"/>
              <a:t>1</a:t>
            </a:r>
            <a:endParaRPr lang="en-GB" dirty="0"/>
          </a:p>
        </p:txBody>
      </p:sp>
      <p:sp>
        <p:nvSpPr>
          <p:cNvPr id="11" name="Rectangle: Rounded Corners 10">
            <a:extLst>
              <a:ext uri="{FF2B5EF4-FFF2-40B4-BE49-F238E27FC236}">
                <a16:creationId xmlns:a16="http://schemas.microsoft.com/office/drawing/2014/main" id="{C7B2DD1D-371D-4F8C-B5C8-5CD893D9B11D}"/>
              </a:ext>
            </a:extLst>
          </p:cNvPr>
          <p:cNvSpPr/>
          <p:nvPr/>
        </p:nvSpPr>
        <p:spPr>
          <a:xfrm>
            <a:off x="2648773" y="2608346"/>
            <a:ext cx="6034370" cy="475155"/>
          </a:xfrm>
          <a:prstGeom prst="roundRect">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1"/>
            <a:r>
              <a:rPr lang="en-US" altLang="en-US" dirty="0"/>
              <a:t>Air Sampling Circuit</a:t>
            </a:r>
          </a:p>
        </p:txBody>
      </p:sp>
      <p:sp>
        <p:nvSpPr>
          <p:cNvPr id="12" name="Oval 11">
            <a:extLst>
              <a:ext uri="{FF2B5EF4-FFF2-40B4-BE49-F238E27FC236}">
                <a16:creationId xmlns:a16="http://schemas.microsoft.com/office/drawing/2014/main" id="{4D7683F3-8861-4051-A777-25C13935A401}"/>
              </a:ext>
            </a:extLst>
          </p:cNvPr>
          <p:cNvSpPr/>
          <p:nvPr/>
        </p:nvSpPr>
        <p:spPr>
          <a:xfrm>
            <a:off x="2233134" y="2574372"/>
            <a:ext cx="553958" cy="543101"/>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dirty="0"/>
              <a:t>2</a:t>
            </a:r>
            <a:endParaRPr lang="en-GB" dirty="0"/>
          </a:p>
        </p:txBody>
      </p:sp>
      <p:sp>
        <p:nvSpPr>
          <p:cNvPr id="13" name="Rectangle: Rounded Corners 12">
            <a:extLst>
              <a:ext uri="{FF2B5EF4-FFF2-40B4-BE49-F238E27FC236}">
                <a16:creationId xmlns:a16="http://schemas.microsoft.com/office/drawing/2014/main" id="{A214A483-94F2-4214-A1CD-BD3CBED67DBE}"/>
              </a:ext>
            </a:extLst>
          </p:cNvPr>
          <p:cNvSpPr/>
          <p:nvPr/>
        </p:nvSpPr>
        <p:spPr>
          <a:xfrm>
            <a:off x="732191" y="4446868"/>
            <a:ext cx="6034370" cy="475155"/>
          </a:xfrm>
          <a:prstGeom prst="round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1"/>
            <a:r>
              <a:rPr lang="en-US" altLang="en-US" dirty="0"/>
              <a:t>Aerosol Monitoring Techniques</a:t>
            </a:r>
          </a:p>
        </p:txBody>
      </p:sp>
      <p:sp>
        <p:nvSpPr>
          <p:cNvPr id="14" name="Oval 13">
            <a:extLst>
              <a:ext uri="{FF2B5EF4-FFF2-40B4-BE49-F238E27FC236}">
                <a16:creationId xmlns:a16="http://schemas.microsoft.com/office/drawing/2014/main" id="{D97286D6-DA09-4328-8AB5-002911E20EAC}"/>
              </a:ext>
            </a:extLst>
          </p:cNvPr>
          <p:cNvSpPr/>
          <p:nvPr/>
        </p:nvSpPr>
        <p:spPr>
          <a:xfrm>
            <a:off x="316552" y="4412894"/>
            <a:ext cx="553958" cy="543101"/>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dirty="0"/>
              <a:t>5</a:t>
            </a:r>
            <a:endParaRPr lang="en-GB" dirty="0"/>
          </a:p>
        </p:txBody>
      </p:sp>
      <p:sp>
        <p:nvSpPr>
          <p:cNvPr id="15" name="Rectangle: Rounded Corners 14">
            <a:extLst>
              <a:ext uri="{FF2B5EF4-FFF2-40B4-BE49-F238E27FC236}">
                <a16:creationId xmlns:a16="http://schemas.microsoft.com/office/drawing/2014/main" id="{7BA4EE95-C675-4C5F-ABF2-FA0251C98499}"/>
              </a:ext>
            </a:extLst>
          </p:cNvPr>
          <p:cNvSpPr/>
          <p:nvPr/>
        </p:nvSpPr>
        <p:spPr>
          <a:xfrm>
            <a:off x="732191" y="3204590"/>
            <a:ext cx="6034370" cy="475155"/>
          </a:xfrm>
          <a:prstGeom prst="round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1"/>
            <a:r>
              <a:rPr lang="en-US" altLang="en-US" dirty="0"/>
              <a:t>Collection media</a:t>
            </a:r>
          </a:p>
        </p:txBody>
      </p:sp>
      <p:sp>
        <p:nvSpPr>
          <p:cNvPr id="16" name="Oval 15">
            <a:extLst>
              <a:ext uri="{FF2B5EF4-FFF2-40B4-BE49-F238E27FC236}">
                <a16:creationId xmlns:a16="http://schemas.microsoft.com/office/drawing/2014/main" id="{CC1C429C-E6C5-4E1E-9756-C3EF28747D9B}"/>
              </a:ext>
            </a:extLst>
          </p:cNvPr>
          <p:cNvSpPr/>
          <p:nvPr/>
        </p:nvSpPr>
        <p:spPr>
          <a:xfrm>
            <a:off x="316552" y="3170616"/>
            <a:ext cx="553958" cy="543101"/>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dirty="0"/>
              <a:t>3</a:t>
            </a:r>
            <a:endParaRPr lang="en-GB" dirty="0"/>
          </a:p>
        </p:txBody>
      </p:sp>
      <p:sp>
        <p:nvSpPr>
          <p:cNvPr id="17" name="Rectangle: Rounded Corners 16">
            <a:extLst>
              <a:ext uri="{FF2B5EF4-FFF2-40B4-BE49-F238E27FC236}">
                <a16:creationId xmlns:a16="http://schemas.microsoft.com/office/drawing/2014/main" id="{484A1510-E871-40CE-8D2C-9449804DD9C0}"/>
              </a:ext>
            </a:extLst>
          </p:cNvPr>
          <p:cNvSpPr/>
          <p:nvPr/>
        </p:nvSpPr>
        <p:spPr>
          <a:xfrm>
            <a:off x="2689993" y="5034034"/>
            <a:ext cx="6034370" cy="475155"/>
          </a:xfrm>
          <a:prstGeom prst="roundRect">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1"/>
            <a:r>
              <a:rPr lang="en-US" altLang="en-US" dirty="0"/>
              <a:t>Parameters Influencing Detection Efficiency</a:t>
            </a:r>
          </a:p>
        </p:txBody>
      </p:sp>
      <p:sp>
        <p:nvSpPr>
          <p:cNvPr id="18" name="Oval 17">
            <a:extLst>
              <a:ext uri="{FF2B5EF4-FFF2-40B4-BE49-F238E27FC236}">
                <a16:creationId xmlns:a16="http://schemas.microsoft.com/office/drawing/2014/main" id="{F1FC6F20-9C80-4B06-AD5D-FD1D93D63827}"/>
              </a:ext>
            </a:extLst>
          </p:cNvPr>
          <p:cNvSpPr/>
          <p:nvPr/>
        </p:nvSpPr>
        <p:spPr>
          <a:xfrm>
            <a:off x="2233134" y="4968522"/>
            <a:ext cx="553958" cy="543101"/>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dirty="0"/>
              <a:t>6</a:t>
            </a:r>
            <a:endParaRPr lang="en-GB" dirty="0"/>
          </a:p>
        </p:txBody>
      </p:sp>
      <p:sp>
        <p:nvSpPr>
          <p:cNvPr id="19" name="Rectangle: Rounded Corners 18">
            <a:extLst>
              <a:ext uri="{FF2B5EF4-FFF2-40B4-BE49-F238E27FC236}">
                <a16:creationId xmlns:a16="http://schemas.microsoft.com/office/drawing/2014/main" id="{FDCFE739-6556-45BC-A5E8-C19981AC9BEA}"/>
              </a:ext>
            </a:extLst>
          </p:cNvPr>
          <p:cNvSpPr/>
          <p:nvPr/>
        </p:nvSpPr>
        <p:spPr>
          <a:xfrm>
            <a:off x="2648773" y="3791756"/>
            <a:ext cx="6034370" cy="475155"/>
          </a:xfrm>
          <a:prstGeom prst="roundRect">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1"/>
            <a:r>
              <a:rPr lang="en-US" altLang="en-US" dirty="0"/>
              <a:t>Measurement Assembly</a:t>
            </a:r>
          </a:p>
        </p:txBody>
      </p:sp>
      <p:sp>
        <p:nvSpPr>
          <p:cNvPr id="20" name="Oval 19">
            <a:extLst>
              <a:ext uri="{FF2B5EF4-FFF2-40B4-BE49-F238E27FC236}">
                <a16:creationId xmlns:a16="http://schemas.microsoft.com/office/drawing/2014/main" id="{2F47C572-A5CD-4D55-A0D3-18A616F3F75D}"/>
              </a:ext>
            </a:extLst>
          </p:cNvPr>
          <p:cNvSpPr/>
          <p:nvPr/>
        </p:nvSpPr>
        <p:spPr>
          <a:xfrm>
            <a:off x="2233134" y="3757782"/>
            <a:ext cx="553958" cy="543101"/>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dirty="0"/>
              <a:t>4</a:t>
            </a:r>
            <a:endParaRPr lang="en-GB" dirty="0"/>
          </a:p>
        </p:txBody>
      </p:sp>
      <p:sp>
        <p:nvSpPr>
          <p:cNvPr id="21" name="Rectangle: Rounded Corners 20">
            <a:extLst>
              <a:ext uri="{FF2B5EF4-FFF2-40B4-BE49-F238E27FC236}">
                <a16:creationId xmlns:a16="http://schemas.microsoft.com/office/drawing/2014/main" id="{58250DEA-F398-4820-926D-E8A5EC62CBC8}"/>
              </a:ext>
            </a:extLst>
          </p:cNvPr>
          <p:cNvSpPr/>
          <p:nvPr/>
        </p:nvSpPr>
        <p:spPr>
          <a:xfrm>
            <a:off x="732191" y="5677963"/>
            <a:ext cx="6034370" cy="543101"/>
          </a:xfrm>
          <a:prstGeom prst="round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1"/>
            <a:r>
              <a:rPr lang="en-US" altLang="en-US" dirty="0"/>
              <a:t>Uncertainties in the Estimation of Airborne Contamination</a:t>
            </a:r>
          </a:p>
        </p:txBody>
      </p:sp>
      <p:sp>
        <p:nvSpPr>
          <p:cNvPr id="22" name="Oval 21">
            <a:extLst>
              <a:ext uri="{FF2B5EF4-FFF2-40B4-BE49-F238E27FC236}">
                <a16:creationId xmlns:a16="http://schemas.microsoft.com/office/drawing/2014/main" id="{1E10D3B8-0B63-43F2-8C71-A15A55D9B47B}"/>
              </a:ext>
            </a:extLst>
          </p:cNvPr>
          <p:cNvSpPr/>
          <p:nvPr/>
        </p:nvSpPr>
        <p:spPr>
          <a:xfrm>
            <a:off x="316552" y="5643989"/>
            <a:ext cx="553958" cy="543101"/>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dirty="0"/>
              <a:t>7</a:t>
            </a:r>
            <a:endParaRPr lang="en-GB" dirty="0"/>
          </a:p>
        </p:txBody>
      </p:sp>
    </p:spTree>
    <p:extLst>
      <p:ext uri="{BB962C8B-B14F-4D97-AF65-F5344CB8AC3E}">
        <p14:creationId xmlns:p14="http://schemas.microsoft.com/office/powerpoint/2010/main" val="26003471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E15C7D74-AEB8-4A55-97AA-3F29E2C68F43}"/>
              </a:ext>
            </a:extLst>
          </p:cNvPr>
          <p:cNvSpPr/>
          <p:nvPr/>
        </p:nvSpPr>
        <p:spPr>
          <a:xfrm>
            <a:off x="0" y="488873"/>
            <a:ext cx="5742432" cy="513309"/>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t>Real Time and Delayed Measurement</a:t>
            </a:r>
            <a:endParaRPr lang="en-GB" sz="2400" dirty="0"/>
          </a:p>
        </p:txBody>
      </p:sp>
      <p:sp>
        <p:nvSpPr>
          <p:cNvPr id="3" name="Rectangle 2">
            <a:extLst>
              <a:ext uri="{FF2B5EF4-FFF2-40B4-BE49-F238E27FC236}">
                <a16:creationId xmlns:a16="http://schemas.microsoft.com/office/drawing/2014/main" id="{1E4537FC-9B7A-4790-B3E4-8E2476A44EEF}"/>
              </a:ext>
            </a:extLst>
          </p:cNvPr>
          <p:cNvSpPr/>
          <p:nvPr/>
        </p:nvSpPr>
        <p:spPr>
          <a:xfrm>
            <a:off x="277501" y="2124629"/>
            <a:ext cx="4784617" cy="612397"/>
          </a:xfrm>
          <a:prstGeom prst="rect">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1" algn="just"/>
            <a:r>
              <a:rPr lang="en-US" altLang="en-US" dirty="0"/>
              <a:t>Monitoring continuously is known as real time monitoring. </a:t>
            </a:r>
          </a:p>
        </p:txBody>
      </p:sp>
      <p:sp>
        <p:nvSpPr>
          <p:cNvPr id="4" name="Rectangle 3">
            <a:extLst>
              <a:ext uri="{FF2B5EF4-FFF2-40B4-BE49-F238E27FC236}">
                <a16:creationId xmlns:a16="http://schemas.microsoft.com/office/drawing/2014/main" id="{67218278-6E66-4A14-9710-E276724366FC}"/>
              </a:ext>
            </a:extLst>
          </p:cNvPr>
          <p:cNvSpPr/>
          <p:nvPr/>
        </p:nvSpPr>
        <p:spPr>
          <a:xfrm>
            <a:off x="1698133" y="2873695"/>
            <a:ext cx="4865615" cy="612397"/>
          </a:xfrm>
          <a:prstGeom prst="rect">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742950" lvl="1" indent="-285750" algn="just">
              <a:buFont typeface="Wingdings" panose="05000000000000000000" pitchFamily="2" charset="2"/>
              <a:buChar char="§"/>
            </a:pPr>
            <a:r>
              <a:rPr lang="en-US" altLang="en-US" sz="1600" dirty="0"/>
              <a:t>Either with a static filter which is regularly changed or with moving filter or tape </a:t>
            </a:r>
          </a:p>
        </p:txBody>
      </p:sp>
      <p:sp>
        <p:nvSpPr>
          <p:cNvPr id="5" name="Rectangle 4">
            <a:extLst>
              <a:ext uri="{FF2B5EF4-FFF2-40B4-BE49-F238E27FC236}">
                <a16:creationId xmlns:a16="http://schemas.microsoft.com/office/drawing/2014/main" id="{FA8FB650-0DA6-4296-9717-5CB540E7A2FA}"/>
              </a:ext>
            </a:extLst>
          </p:cNvPr>
          <p:cNvSpPr/>
          <p:nvPr/>
        </p:nvSpPr>
        <p:spPr>
          <a:xfrm>
            <a:off x="1698133" y="3679389"/>
            <a:ext cx="4865615" cy="612397"/>
          </a:xfrm>
          <a:prstGeom prst="rect">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742950" lvl="1" indent="-285750" algn="just">
              <a:buFont typeface="Wingdings" panose="05000000000000000000" pitchFamily="2" charset="2"/>
              <a:buChar char="§"/>
            </a:pPr>
            <a:r>
              <a:rPr lang="en-US" altLang="en-US" sz="1600" dirty="0"/>
              <a:t>In each case the filter is being measured by a detector</a:t>
            </a:r>
          </a:p>
        </p:txBody>
      </p:sp>
      <p:sp>
        <p:nvSpPr>
          <p:cNvPr id="6" name="Rectangle 5">
            <a:extLst>
              <a:ext uri="{FF2B5EF4-FFF2-40B4-BE49-F238E27FC236}">
                <a16:creationId xmlns:a16="http://schemas.microsoft.com/office/drawing/2014/main" id="{86CDF481-329C-4412-8668-3922C3440952}"/>
              </a:ext>
            </a:extLst>
          </p:cNvPr>
          <p:cNvSpPr/>
          <p:nvPr/>
        </p:nvSpPr>
        <p:spPr>
          <a:xfrm>
            <a:off x="84560" y="1987960"/>
            <a:ext cx="385894" cy="395853"/>
          </a:xfrm>
          <a:prstGeom prst="rect">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dirty="0">
              <a:solidFill>
                <a:schemeClr val="bg1"/>
              </a:solidFill>
            </a:endParaRPr>
          </a:p>
        </p:txBody>
      </p:sp>
      <p:sp>
        <p:nvSpPr>
          <p:cNvPr id="7" name="Rectangle 6">
            <a:extLst>
              <a:ext uri="{FF2B5EF4-FFF2-40B4-BE49-F238E27FC236}">
                <a16:creationId xmlns:a16="http://schemas.microsoft.com/office/drawing/2014/main" id="{CF8009A1-E96F-4296-A89F-DB318467CDEE}"/>
              </a:ext>
            </a:extLst>
          </p:cNvPr>
          <p:cNvSpPr/>
          <p:nvPr/>
        </p:nvSpPr>
        <p:spPr>
          <a:xfrm>
            <a:off x="411321" y="4445541"/>
            <a:ext cx="4965350" cy="612397"/>
          </a:xfrm>
          <a:prstGeom prst="rect">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1" algn="just"/>
            <a:r>
              <a:rPr lang="en-US" altLang="en-US" dirty="0"/>
              <a:t>Delayed measurement involves sequential sampling and analysis at a later time</a:t>
            </a:r>
          </a:p>
        </p:txBody>
      </p:sp>
      <p:sp>
        <p:nvSpPr>
          <p:cNvPr id="8" name="Rectangle 7">
            <a:extLst>
              <a:ext uri="{FF2B5EF4-FFF2-40B4-BE49-F238E27FC236}">
                <a16:creationId xmlns:a16="http://schemas.microsoft.com/office/drawing/2014/main" id="{63EE7B53-59A5-4B4F-A531-6F81F39D4463}"/>
              </a:ext>
            </a:extLst>
          </p:cNvPr>
          <p:cNvSpPr/>
          <p:nvPr/>
        </p:nvSpPr>
        <p:spPr>
          <a:xfrm>
            <a:off x="1831953" y="5194607"/>
            <a:ext cx="4965350" cy="1017243"/>
          </a:xfrm>
          <a:prstGeom prst="rect">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742950" lvl="1" indent="-285750" algn="just">
              <a:buFont typeface="Wingdings" panose="05000000000000000000" pitchFamily="2" charset="2"/>
              <a:buChar char="§"/>
            </a:pPr>
            <a:r>
              <a:rPr lang="en-US" altLang="en-US" sz="1600" dirty="0"/>
              <a:t>Sampling has better detection sensitivity for lower levels of airborne activity due to larger volume of air and more sophisticated forms of analysis of filter medium </a:t>
            </a:r>
          </a:p>
        </p:txBody>
      </p:sp>
      <p:sp>
        <p:nvSpPr>
          <p:cNvPr id="9" name="Rectangle 8">
            <a:extLst>
              <a:ext uri="{FF2B5EF4-FFF2-40B4-BE49-F238E27FC236}">
                <a16:creationId xmlns:a16="http://schemas.microsoft.com/office/drawing/2014/main" id="{67BE2FD4-2D30-4465-9B73-62A7257D6E2A}"/>
              </a:ext>
            </a:extLst>
          </p:cNvPr>
          <p:cNvSpPr/>
          <p:nvPr/>
        </p:nvSpPr>
        <p:spPr>
          <a:xfrm>
            <a:off x="218380" y="4308872"/>
            <a:ext cx="385894" cy="395853"/>
          </a:xfrm>
          <a:prstGeom prst="rect">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dirty="0">
              <a:solidFill>
                <a:schemeClr val="bg1"/>
              </a:solidFill>
            </a:endParaRPr>
          </a:p>
        </p:txBody>
      </p:sp>
      <p:sp>
        <p:nvSpPr>
          <p:cNvPr id="10" name="Speech Bubble: Oval 9">
            <a:extLst>
              <a:ext uri="{FF2B5EF4-FFF2-40B4-BE49-F238E27FC236}">
                <a16:creationId xmlns:a16="http://schemas.microsoft.com/office/drawing/2014/main" id="{F047CFC0-CED5-422B-9689-56EAAC0DEA94}"/>
              </a:ext>
            </a:extLst>
          </p:cNvPr>
          <p:cNvSpPr/>
          <p:nvPr/>
        </p:nvSpPr>
        <p:spPr>
          <a:xfrm>
            <a:off x="6671463" y="1249720"/>
            <a:ext cx="2333548" cy="1778773"/>
          </a:xfrm>
          <a:prstGeom prst="wedgeEllipseCallout">
            <a:avLst/>
          </a:prstGeom>
          <a:solidFill>
            <a:schemeClr val="tx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en-US" sz="1600" i="1" dirty="0"/>
              <a:t>The two methods can be used simultaneously in some cases</a:t>
            </a:r>
          </a:p>
          <a:p>
            <a:pPr algn="ctr"/>
            <a:endParaRPr lang="en-GB" dirty="0"/>
          </a:p>
        </p:txBody>
      </p:sp>
    </p:spTree>
    <p:extLst>
      <p:ext uri="{BB962C8B-B14F-4D97-AF65-F5344CB8AC3E}">
        <p14:creationId xmlns:p14="http://schemas.microsoft.com/office/powerpoint/2010/main" val="216186143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8A22B854-43A6-4E6B-84A9-6D67403F83DD}"/>
              </a:ext>
            </a:extLst>
          </p:cNvPr>
          <p:cNvSpPr/>
          <p:nvPr/>
        </p:nvSpPr>
        <p:spPr>
          <a:xfrm>
            <a:off x="0" y="488873"/>
            <a:ext cx="4776826" cy="681559"/>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t>Static Air Sampling (Low, Medium </a:t>
            </a:r>
          </a:p>
          <a:p>
            <a:pPr algn="ctr"/>
            <a:r>
              <a:rPr lang="en-US" sz="2400" dirty="0"/>
              <a:t>or High-Volume)</a:t>
            </a:r>
            <a:endParaRPr lang="en-GB" sz="2400" dirty="0"/>
          </a:p>
        </p:txBody>
      </p:sp>
      <p:sp>
        <p:nvSpPr>
          <p:cNvPr id="3" name="Rectangle 3">
            <a:extLst>
              <a:ext uri="{FF2B5EF4-FFF2-40B4-BE49-F238E27FC236}">
                <a16:creationId xmlns:a16="http://schemas.microsoft.com/office/drawing/2014/main" id="{E83D8FA6-FA51-4358-B689-1E2550E628DD}"/>
              </a:ext>
            </a:extLst>
          </p:cNvPr>
          <p:cNvSpPr txBox="1">
            <a:spLocks noChangeArrowheads="1"/>
          </p:cNvSpPr>
          <p:nvPr/>
        </p:nvSpPr>
        <p:spPr>
          <a:xfrm>
            <a:off x="275431" y="1597152"/>
            <a:ext cx="8593137" cy="4572000"/>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3200" kern="1200">
                <a:solidFill>
                  <a:srgbClr val="000000"/>
                </a:solidFill>
                <a:latin typeface="Arial "/>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rgbClr val="000000"/>
                </a:solidFill>
                <a:latin typeface="Arial "/>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rgbClr val="000000"/>
                </a:solidFill>
                <a:latin typeface="Arial "/>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rgbClr val="000000"/>
                </a:solidFill>
                <a:latin typeface="Arial "/>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rgbClr val="000000"/>
                </a:solidFill>
                <a:latin typeface="Arial "/>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Bef>
                <a:spcPct val="0"/>
              </a:spcBef>
              <a:spcAft>
                <a:spcPts val="1200"/>
              </a:spcAft>
              <a:buFont typeface="Wingdings" panose="05000000000000000000" pitchFamily="2" charset="2"/>
              <a:buChar char="Ø"/>
            </a:pPr>
            <a:r>
              <a:rPr lang="en-US" altLang="en-US" sz="2800" dirty="0">
                <a:solidFill>
                  <a:schemeClr val="bg2">
                    <a:lumMod val="50000"/>
                  </a:schemeClr>
                </a:solidFill>
              </a:rPr>
              <a:t>Static air sampling (low, medium or high-volume)</a:t>
            </a:r>
          </a:p>
        </p:txBody>
      </p:sp>
      <p:pic>
        <p:nvPicPr>
          <p:cNvPr id="4" name="Picture 1">
            <a:extLst>
              <a:ext uri="{FF2B5EF4-FFF2-40B4-BE49-F238E27FC236}">
                <a16:creationId xmlns:a16="http://schemas.microsoft.com/office/drawing/2014/main" id="{61C7D0C9-77F7-4EF2-A3DD-1D6306441570}"/>
              </a:ext>
            </a:extLst>
          </p:cNvPr>
          <p:cNvPicPr>
            <a:picLocks noChangeAspect="1"/>
          </p:cNvPicPr>
          <p:nvPr/>
        </p:nvPicPr>
        <p:blipFill>
          <a:blip r:embed="rId3" cstate="print"/>
          <a:srcRect/>
          <a:stretch>
            <a:fillRect/>
          </a:stretch>
        </p:blipFill>
        <p:spPr bwMode="auto">
          <a:xfrm>
            <a:off x="2451666" y="2386586"/>
            <a:ext cx="2946648" cy="3124200"/>
          </a:xfrm>
          <a:prstGeom prst="rect">
            <a:avLst/>
          </a:prstGeom>
          <a:noFill/>
          <a:ln w="22225">
            <a:solidFill>
              <a:schemeClr val="bg2">
                <a:lumMod val="50000"/>
              </a:schemeClr>
            </a:solidFill>
            <a:miter lim="800000"/>
            <a:headEnd/>
            <a:tailEnd/>
          </a:ln>
        </p:spPr>
      </p:pic>
      <p:sp>
        <p:nvSpPr>
          <p:cNvPr id="5" name="Rectangle 3">
            <a:extLst>
              <a:ext uri="{FF2B5EF4-FFF2-40B4-BE49-F238E27FC236}">
                <a16:creationId xmlns:a16="http://schemas.microsoft.com/office/drawing/2014/main" id="{3F385C9B-8089-4DBA-8604-5E98F1F1CC5F}"/>
              </a:ext>
            </a:extLst>
          </p:cNvPr>
          <p:cNvSpPr txBox="1">
            <a:spLocks noChangeArrowheads="1"/>
          </p:cNvSpPr>
          <p:nvPr/>
        </p:nvSpPr>
        <p:spPr bwMode="gray">
          <a:xfrm>
            <a:off x="2700586" y="5528958"/>
            <a:ext cx="3096344" cy="587375"/>
          </a:xfrm>
          <a:prstGeom prst="rect">
            <a:avLst/>
          </a:prstGeom>
          <a:noFill/>
          <a:ln>
            <a:noFill/>
          </a:ln>
          <a:effectLst/>
          <a:extLst/>
        </p:spPr>
        <p:txBody>
          <a:bodyPr/>
          <a:lstStyle>
            <a:lvl1pPr marL="342900" indent="-342900" algn="l" rtl="0" eaLnBrk="1" fontAlgn="base" hangingPunct="1">
              <a:spcBef>
                <a:spcPct val="20000"/>
              </a:spcBef>
              <a:spcAft>
                <a:spcPct val="0"/>
              </a:spcAft>
              <a:buClr>
                <a:schemeClr val="folHlink"/>
              </a:buClr>
              <a:buSzPct val="110000"/>
              <a:buChar char="•"/>
              <a:defRPr sz="3200">
                <a:solidFill>
                  <a:schemeClr val="tx2"/>
                </a:solidFill>
                <a:latin typeface="+mn-lt"/>
                <a:ea typeface="+mn-ea"/>
                <a:cs typeface="+mn-cs"/>
              </a:defRPr>
            </a:lvl1pPr>
            <a:lvl2pPr marL="742950" indent="-285750" algn="l" rtl="0" eaLnBrk="1" fontAlgn="base" hangingPunct="1">
              <a:spcBef>
                <a:spcPct val="20000"/>
              </a:spcBef>
              <a:spcAft>
                <a:spcPct val="0"/>
              </a:spcAft>
              <a:buClr>
                <a:schemeClr val="folHlink"/>
              </a:buClr>
              <a:buSzPct val="110000"/>
              <a:buChar char="•"/>
              <a:defRPr sz="2800">
                <a:solidFill>
                  <a:schemeClr val="tx2"/>
                </a:solidFill>
                <a:latin typeface="+mn-lt"/>
              </a:defRPr>
            </a:lvl2pPr>
            <a:lvl3pPr marL="1143000" indent="-228600" algn="l" rtl="0" eaLnBrk="1" fontAlgn="base" hangingPunct="1">
              <a:spcBef>
                <a:spcPct val="20000"/>
              </a:spcBef>
              <a:spcAft>
                <a:spcPct val="0"/>
              </a:spcAft>
              <a:buClr>
                <a:schemeClr val="folHlink"/>
              </a:buClr>
              <a:buSzPct val="110000"/>
              <a:buChar char="•"/>
              <a:defRPr sz="2400">
                <a:solidFill>
                  <a:schemeClr val="tx2"/>
                </a:solidFill>
                <a:latin typeface="+mn-lt"/>
              </a:defRPr>
            </a:lvl3pPr>
            <a:lvl4pPr marL="1600200" indent="-228600" algn="l" rtl="0" eaLnBrk="1" fontAlgn="base" hangingPunct="1">
              <a:spcBef>
                <a:spcPct val="20000"/>
              </a:spcBef>
              <a:spcAft>
                <a:spcPct val="0"/>
              </a:spcAft>
              <a:buClr>
                <a:schemeClr val="folHlink"/>
              </a:buClr>
              <a:buSzPct val="110000"/>
              <a:buChar char="•"/>
              <a:defRPr sz="2400">
                <a:solidFill>
                  <a:schemeClr val="tx2"/>
                </a:solidFill>
                <a:latin typeface="+mn-lt"/>
              </a:defRPr>
            </a:lvl4pPr>
            <a:lvl5pPr marL="2057400" indent="-228600" algn="l" rtl="0" eaLnBrk="1" fontAlgn="base" hangingPunct="1">
              <a:spcBef>
                <a:spcPct val="20000"/>
              </a:spcBef>
              <a:spcAft>
                <a:spcPct val="0"/>
              </a:spcAft>
              <a:buClr>
                <a:schemeClr val="folHlink"/>
              </a:buClr>
              <a:buSzPct val="110000"/>
              <a:buChar char="•"/>
              <a:defRPr sz="2400">
                <a:solidFill>
                  <a:schemeClr val="tx2"/>
                </a:solidFill>
                <a:latin typeface="+mn-lt"/>
              </a:defRPr>
            </a:lvl5pPr>
            <a:lvl6pPr marL="2514600" indent="-228600" algn="l" rtl="0" eaLnBrk="1" fontAlgn="base" hangingPunct="1">
              <a:spcBef>
                <a:spcPct val="20000"/>
              </a:spcBef>
              <a:spcAft>
                <a:spcPct val="0"/>
              </a:spcAft>
              <a:buClr>
                <a:schemeClr val="folHlink"/>
              </a:buClr>
              <a:buSzPct val="110000"/>
              <a:buChar char="•"/>
              <a:defRPr sz="2400">
                <a:solidFill>
                  <a:schemeClr val="tx2"/>
                </a:solidFill>
                <a:latin typeface="+mn-lt"/>
              </a:defRPr>
            </a:lvl6pPr>
            <a:lvl7pPr marL="2971800" indent="-228600" algn="l" rtl="0" eaLnBrk="1" fontAlgn="base" hangingPunct="1">
              <a:spcBef>
                <a:spcPct val="20000"/>
              </a:spcBef>
              <a:spcAft>
                <a:spcPct val="0"/>
              </a:spcAft>
              <a:buClr>
                <a:schemeClr val="folHlink"/>
              </a:buClr>
              <a:buSzPct val="110000"/>
              <a:buChar char="•"/>
              <a:defRPr sz="2400">
                <a:solidFill>
                  <a:schemeClr val="tx2"/>
                </a:solidFill>
                <a:latin typeface="+mn-lt"/>
              </a:defRPr>
            </a:lvl7pPr>
            <a:lvl8pPr marL="3429000" indent="-228600" algn="l" rtl="0" eaLnBrk="1" fontAlgn="base" hangingPunct="1">
              <a:spcBef>
                <a:spcPct val="20000"/>
              </a:spcBef>
              <a:spcAft>
                <a:spcPct val="0"/>
              </a:spcAft>
              <a:buClr>
                <a:schemeClr val="folHlink"/>
              </a:buClr>
              <a:buSzPct val="110000"/>
              <a:buChar char="•"/>
              <a:defRPr sz="2400">
                <a:solidFill>
                  <a:schemeClr val="tx2"/>
                </a:solidFill>
                <a:latin typeface="+mn-lt"/>
              </a:defRPr>
            </a:lvl8pPr>
            <a:lvl9pPr marL="3886200" indent="-228600" algn="l" rtl="0" eaLnBrk="1" fontAlgn="base" hangingPunct="1">
              <a:spcBef>
                <a:spcPct val="20000"/>
              </a:spcBef>
              <a:spcAft>
                <a:spcPct val="0"/>
              </a:spcAft>
              <a:buClr>
                <a:schemeClr val="folHlink"/>
              </a:buClr>
              <a:buSzPct val="110000"/>
              <a:buChar char="•"/>
              <a:defRPr sz="2400">
                <a:solidFill>
                  <a:schemeClr val="tx2"/>
                </a:solidFill>
                <a:latin typeface="+mn-lt"/>
              </a:defRPr>
            </a:lvl9pPr>
          </a:lstStyle>
          <a:p>
            <a:pPr marL="0" indent="0" algn="ctr">
              <a:spcBef>
                <a:spcPct val="0"/>
              </a:spcBef>
              <a:spcAft>
                <a:spcPts val="0"/>
              </a:spcAft>
              <a:buFontTx/>
              <a:buNone/>
              <a:defRPr/>
            </a:pPr>
            <a:r>
              <a:rPr lang="en-US" altLang="en-US" sz="1800" kern="0" dirty="0">
                <a:solidFill>
                  <a:schemeClr val="bg2">
                    <a:lumMod val="50000"/>
                  </a:schemeClr>
                </a:solidFill>
              </a:rPr>
              <a:t>High-volume portable</a:t>
            </a:r>
          </a:p>
          <a:p>
            <a:pPr marL="0" indent="0" algn="ctr">
              <a:spcBef>
                <a:spcPct val="0"/>
              </a:spcBef>
              <a:spcAft>
                <a:spcPts val="0"/>
              </a:spcAft>
              <a:buNone/>
              <a:defRPr/>
            </a:pPr>
            <a:r>
              <a:rPr lang="en-US" altLang="en-US" sz="1800" kern="0" dirty="0">
                <a:solidFill>
                  <a:schemeClr val="bg2">
                    <a:lumMod val="50000"/>
                  </a:schemeClr>
                </a:solidFill>
              </a:rPr>
              <a:t> air sampler (</a:t>
            </a:r>
            <a:r>
              <a:rPr lang="en-US" altLang="en-US" sz="1800" dirty="0">
                <a:solidFill>
                  <a:schemeClr val="bg2">
                    <a:lumMod val="50000"/>
                  </a:schemeClr>
                </a:solidFill>
              </a:rPr>
              <a:t>0.5-1.0 m</a:t>
            </a:r>
            <a:r>
              <a:rPr lang="en-US" altLang="en-US" sz="1800" baseline="30000" dirty="0">
                <a:solidFill>
                  <a:schemeClr val="bg2">
                    <a:lumMod val="50000"/>
                  </a:schemeClr>
                </a:solidFill>
              </a:rPr>
              <a:t>3</a:t>
            </a:r>
            <a:r>
              <a:rPr lang="en-US" altLang="en-US" sz="1800" dirty="0">
                <a:solidFill>
                  <a:schemeClr val="bg2">
                    <a:lumMod val="50000"/>
                  </a:schemeClr>
                </a:solidFill>
              </a:rPr>
              <a:t>/min)</a:t>
            </a:r>
          </a:p>
          <a:p>
            <a:pPr marL="0" indent="0" algn="ctr">
              <a:spcBef>
                <a:spcPct val="0"/>
              </a:spcBef>
              <a:spcAft>
                <a:spcPts val="0"/>
              </a:spcAft>
              <a:buFontTx/>
              <a:buNone/>
              <a:defRPr/>
            </a:pPr>
            <a:endParaRPr lang="en-US" altLang="en-US" sz="1800" kern="0" dirty="0"/>
          </a:p>
        </p:txBody>
      </p:sp>
      <p:pic>
        <p:nvPicPr>
          <p:cNvPr id="6" name="Picture 3">
            <a:extLst>
              <a:ext uri="{FF2B5EF4-FFF2-40B4-BE49-F238E27FC236}">
                <a16:creationId xmlns:a16="http://schemas.microsoft.com/office/drawing/2014/main" id="{1E2F8A3B-6A41-4CF8-9FF0-AC94DD44BC5E}"/>
              </a:ext>
            </a:extLst>
          </p:cNvPr>
          <p:cNvPicPr>
            <a:picLocks noChangeAspect="1"/>
          </p:cNvPicPr>
          <p:nvPr/>
        </p:nvPicPr>
        <p:blipFill>
          <a:blip r:embed="rId4" cstate="print"/>
          <a:srcRect/>
          <a:stretch>
            <a:fillRect/>
          </a:stretch>
        </p:blipFill>
        <p:spPr bwMode="auto">
          <a:xfrm>
            <a:off x="571721" y="2321052"/>
            <a:ext cx="1583655" cy="3124200"/>
          </a:xfrm>
          <a:prstGeom prst="rect">
            <a:avLst/>
          </a:prstGeom>
          <a:noFill/>
          <a:ln w="22225">
            <a:solidFill>
              <a:schemeClr val="bg2">
                <a:lumMod val="50000"/>
              </a:schemeClr>
            </a:solidFill>
            <a:miter lim="800000"/>
            <a:headEnd/>
            <a:tailEnd/>
          </a:ln>
        </p:spPr>
      </p:pic>
      <p:sp>
        <p:nvSpPr>
          <p:cNvPr id="7" name="Rectangle 3">
            <a:extLst>
              <a:ext uri="{FF2B5EF4-FFF2-40B4-BE49-F238E27FC236}">
                <a16:creationId xmlns:a16="http://schemas.microsoft.com/office/drawing/2014/main" id="{A7894E4F-C47E-4D79-BE9F-53D56781F7B7}"/>
              </a:ext>
            </a:extLst>
          </p:cNvPr>
          <p:cNvSpPr txBox="1">
            <a:spLocks noChangeArrowheads="1"/>
          </p:cNvSpPr>
          <p:nvPr/>
        </p:nvSpPr>
        <p:spPr bwMode="gray">
          <a:xfrm>
            <a:off x="5882294" y="5510786"/>
            <a:ext cx="3096344" cy="587375"/>
          </a:xfrm>
          <a:prstGeom prst="rect">
            <a:avLst/>
          </a:prstGeom>
          <a:noFill/>
          <a:ln>
            <a:noFill/>
          </a:ln>
          <a:effectLst/>
          <a:extLst/>
        </p:spPr>
        <p:txBody>
          <a:bodyPr/>
          <a:lstStyle>
            <a:lvl1pPr marL="342900" indent="-342900" algn="l" rtl="0" eaLnBrk="1" fontAlgn="base" hangingPunct="1">
              <a:spcBef>
                <a:spcPct val="20000"/>
              </a:spcBef>
              <a:spcAft>
                <a:spcPct val="0"/>
              </a:spcAft>
              <a:buClr>
                <a:schemeClr val="folHlink"/>
              </a:buClr>
              <a:buSzPct val="110000"/>
              <a:buChar char="•"/>
              <a:defRPr sz="3200">
                <a:solidFill>
                  <a:schemeClr val="tx2"/>
                </a:solidFill>
                <a:latin typeface="+mn-lt"/>
                <a:ea typeface="+mn-ea"/>
                <a:cs typeface="+mn-cs"/>
              </a:defRPr>
            </a:lvl1pPr>
            <a:lvl2pPr marL="742950" indent="-285750" algn="l" rtl="0" eaLnBrk="1" fontAlgn="base" hangingPunct="1">
              <a:spcBef>
                <a:spcPct val="20000"/>
              </a:spcBef>
              <a:spcAft>
                <a:spcPct val="0"/>
              </a:spcAft>
              <a:buClr>
                <a:schemeClr val="folHlink"/>
              </a:buClr>
              <a:buSzPct val="110000"/>
              <a:buChar char="•"/>
              <a:defRPr sz="2800">
                <a:solidFill>
                  <a:schemeClr val="tx2"/>
                </a:solidFill>
                <a:latin typeface="+mn-lt"/>
              </a:defRPr>
            </a:lvl2pPr>
            <a:lvl3pPr marL="1143000" indent="-228600" algn="l" rtl="0" eaLnBrk="1" fontAlgn="base" hangingPunct="1">
              <a:spcBef>
                <a:spcPct val="20000"/>
              </a:spcBef>
              <a:spcAft>
                <a:spcPct val="0"/>
              </a:spcAft>
              <a:buClr>
                <a:schemeClr val="folHlink"/>
              </a:buClr>
              <a:buSzPct val="110000"/>
              <a:buChar char="•"/>
              <a:defRPr sz="2400">
                <a:solidFill>
                  <a:schemeClr val="tx2"/>
                </a:solidFill>
                <a:latin typeface="+mn-lt"/>
              </a:defRPr>
            </a:lvl3pPr>
            <a:lvl4pPr marL="1600200" indent="-228600" algn="l" rtl="0" eaLnBrk="1" fontAlgn="base" hangingPunct="1">
              <a:spcBef>
                <a:spcPct val="20000"/>
              </a:spcBef>
              <a:spcAft>
                <a:spcPct val="0"/>
              </a:spcAft>
              <a:buClr>
                <a:schemeClr val="folHlink"/>
              </a:buClr>
              <a:buSzPct val="110000"/>
              <a:buChar char="•"/>
              <a:defRPr sz="2400">
                <a:solidFill>
                  <a:schemeClr val="tx2"/>
                </a:solidFill>
                <a:latin typeface="+mn-lt"/>
              </a:defRPr>
            </a:lvl4pPr>
            <a:lvl5pPr marL="2057400" indent="-228600" algn="l" rtl="0" eaLnBrk="1" fontAlgn="base" hangingPunct="1">
              <a:spcBef>
                <a:spcPct val="20000"/>
              </a:spcBef>
              <a:spcAft>
                <a:spcPct val="0"/>
              </a:spcAft>
              <a:buClr>
                <a:schemeClr val="folHlink"/>
              </a:buClr>
              <a:buSzPct val="110000"/>
              <a:buChar char="•"/>
              <a:defRPr sz="2400">
                <a:solidFill>
                  <a:schemeClr val="tx2"/>
                </a:solidFill>
                <a:latin typeface="+mn-lt"/>
              </a:defRPr>
            </a:lvl5pPr>
            <a:lvl6pPr marL="2514600" indent="-228600" algn="l" rtl="0" eaLnBrk="1" fontAlgn="base" hangingPunct="1">
              <a:spcBef>
                <a:spcPct val="20000"/>
              </a:spcBef>
              <a:spcAft>
                <a:spcPct val="0"/>
              </a:spcAft>
              <a:buClr>
                <a:schemeClr val="folHlink"/>
              </a:buClr>
              <a:buSzPct val="110000"/>
              <a:buChar char="•"/>
              <a:defRPr sz="2400">
                <a:solidFill>
                  <a:schemeClr val="tx2"/>
                </a:solidFill>
                <a:latin typeface="+mn-lt"/>
              </a:defRPr>
            </a:lvl6pPr>
            <a:lvl7pPr marL="2971800" indent="-228600" algn="l" rtl="0" eaLnBrk="1" fontAlgn="base" hangingPunct="1">
              <a:spcBef>
                <a:spcPct val="20000"/>
              </a:spcBef>
              <a:spcAft>
                <a:spcPct val="0"/>
              </a:spcAft>
              <a:buClr>
                <a:schemeClr val="folHlink"/>
              </a:buClr>
              <a:buSzPct val="110000"/>
              <a:buChar char="•"/>
              <a:defRPr sz="2400">
                <a:solidFill>
                  <a:schemeClr val="tx2"/>
                </a:solidFill>
                <a:latin typeface="+mn-lt"/>
              </a:defRPr>
            </a:lvl7pPr>
            <a:lvl8pPr marL="3429000" indent="-228600" algn="l" rtl="0" eaLnBrk="1" fontAlgn="base" hangingPunct="1">
              <a:spcBef>
                <a:spcPct val="20000"/>
              </a:spcBef>
              <a:spcAft>
                <a:spcPct val="0"/>
              </a:spcAft>
              <a:buClr>
                <a:schemeClr val="folHlink"/>
              </a:buClr>
              <a:buSzPct val="110000"/>
              <a:buChar char="•"/>
              <a:defRPr sz="2400">
                <a:solidFill>
                  <a:schemeClr val="tx2"/>
                </a:solidFill>
                <a:latin typeface="+mn-lt"/>
              </a:defRPr>
            </a:lvl8pPr>
            <a:lvl9pPr marL="3886200" indent="-228600" algn="l" rtl="0" eaLnBrk="1" fontAlgn="base" hangingPunct="1">
              <a:spcBef>
                <a:spcPct val="20000"/>
              </a:spcBef>
              <a:spcAft>
                <a:spcPct val="0"/>
              </a:spcAft>
              <a:buClr>
                <a:schemeClr val="folHlink"/>
              </a:buClr>
              <a:buSzPct val="110000"/>
              <a:buChar char="•"/>
              <a:defRPr sz="2400">
                <a:solidFill>
                  <a:schemeClr val="tx2"/>
                </a:solidFill>
                <a:latin typeface="+mn-lt"/>
              </a:defRPr>
            </a:lvl9pPr>
          </a:lstStyle>
          <a:p>
            <a:pPr marL="0" indent="0" algn="ctr">
              <a:spcBef>
                <a:spcPct val="0"/>
              </a:spcBef>
              <a:spcAft>
                <a:spcPts val="0"/>
              </a:spcAft>
              <a:buFontTx/>
              <a:buNone/>
              <a:defRPr/>
            </a:pPr>
            <a:r>
              <a:rPr lang="en-US" altLang="en-US" sz="1800" kern="0" dirty="0">
                <a:solidFill>
                  <a:schemeClr val="bg2">
                    <a:lumMod val="50000"/>
                  </a:schemeClr>
                </a:solidFill>
              </a:rPr>
              <a:t>High-volume portable</a:t>
            </a:r>
          </a:p>
          <a:p>
            <a:pPr marL="0" indent="0" algn="ctr">
              <a:spcBef>
                <a:spcPct val="0"/>
              </a:spcBef>
              <a:spcAft>
                <a:spcPts val="0"/>
              </a:spcAft>
              <a:buFontTx/>
              <a:buNone/>
              <a:defRPr/>
            </a:pPr>
            <a:r>
              <a:rPr lang="en-US" altLang="en-US" sz="1800" kern="0" dirty="0">
                <a:solidFill>
                  <a:schemeClr val="bg2">
                    <a:lumMod val="50000"/>
                  </a:schemeClr>
                </a:solidFill>
              </a:rPr>
              <a:t> air sampler</a:t>
            </a:r>
          </a:p>
        </p:txBody>
      </p:sp>
      <p:pic>
        <p:nvPicPr>
          <p:cNvPr id="8" name="Picture 4">
            <a:extLst>
              <a:ext uri="{FF2B5EF4-FFF2-40B4-BE49-F238E27FC236}">
                <a16:creationId xmlns:a16="http://schemas.microsoft.com/office/drawing/2014/main" id="{0E42AC37-3870-40BD-8502-396C17F680DC}"/>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577225" y="2386586"/>
            <a:ext cx="3112432" cy="3124200"/>
          </a:xfrm>
          <a:prstGeom prst="rect">
            <a:avLst/>
          </a:prstGeom>
          <a:noFill/>
          <a:ln w="22225">
            <a:solidFill>
              <a:schemeClr val="bg2">
                <a:lumMod val="50000"/>
              </a:schemeClr>
            </a:solidFill>
            <a:miter lim="800000"/>
            <a:headEnd/>
            <a:tailEnd/>
          </a:ln>
          <a:extLst>
            <a:ext uri="{909E8E84-426E-40DD-AFC4-6F175D3DCCD1}">
              <a14:hiddenFill xmlns:a14="http://schemas.microsoft.com/office/drawing/2010/main">
                <a:solidFill>
                  <a:schemeClr val="accent1"/>
                </a:solidFill>
              </a14:hiddenFill>
            </a:ext>
          </a:extLst>
        </p:spPr>
      </p:pic>
      <p:sp>
        <p:nvSpPr>
          <p:cNvPr id="9" name="Rectangle 3">
            <a:extLst>
              <a:ext uri="{FF2B5EF4-FFF2-40B4-BE49-F238E27FC236}">
                <a16:creationId xmlns:a16="http://schemas.microsoft.com/office/drawing/2014/main" id="{8C03CF02-6B39-4137-B2FD-E2E2F30A69C8}"/>
              </a:ext>
            </a:extLst>
          </p:cNvPr>
          <p:cNvSpPr txBox="1">
            <a:spLocks noChangeArrowheads="1"/>
          </p:cNvSpPr>
          <p:nvPr/>
        </p:nvSpPr>
        <p:spPr bwMode="gray">
          <a:xfrm>
            <a:off x="-103771" y="5528957"/>
            <a:ext cx="3209925" cy="587375"/>
          </a:xfrm>
          <a:prstGeom prst="rect">
            <a:avLst/>
          </a:prstGeom>
          <a:noFill/>
          <a:ln>
            <a:noFill/>
          </a:ln>
          <a:effectLst/>
          <a:extLst/>
        </p:spPr>
        <p:txBody>
          <a:bodyPr/>
          <a:lstStyle>
            <a:lvl1pPr marL="342900" indent="-342900" algn="l" rtl="0" eaLnBrk="1" fontAlgn="base" hangingPunct="1">
              <a:spcBef>
                <a:spcPct val="20000"/>
              </a:spcBef>
              <a:spcAft>
                <a:spcPct val="0"/>
              </a:spcAft>
              <a:buClr>
                <a:schemeClr val="folHlink"/>
              </a:buClr>
              <a:buSzPct val="110000"/>
              <a:buChar char="•"/>
              <a:defRPr sz="3200">
                <a:solidFill>
                  <a:schemeClr val="tx2"/>
                </a:solidFill>
                <a:latin typeface="+mn-lt"/>
                <a:ea typeface="+mn-ea"/>
                <a:cs typeface="+mn-cs"/>
              </a:defRPr>
            </a:lvl1pPr>
            <a:lvl2pPr marL="742950" indent="-285750" algn="l" rtl="0" eaLnBrk="1" fontAlgn="base" hangingPunct="1">
              <a:spcBef>
                <a:spcPct val="20000"/>
              </a:spcBef>
              <a:spcAft>
                <a:spcPct val="0"/>
              </a:spcAft>
              <a:buClr>
                <a:schemeClr val="folHlink"/>
              </a:buClr>
              <a:buSzPct val="110000"/>
              <a:buChar char="•"/>
              <a:defRPr sz="2800">
                <a:solidFill>
                  <a:schemeClr val="tx2"/>
                </a:solidFill>
                <a:latin typeface="+mn-lt"/>
              </a:defRPr>
            </a:lvl2pPr>
            <a:lvl3pPr marL="1143000" indent="-228600" algn="l" rtl="0" eaLnBrk="1" fontAlgn="base" hangingPunct="1">
              <a:spcBef>
                <a:spcPct val="20000"/>
              </a:spcBef>
              <a:spcAft>
                <a:spcPct val="0"/>
              </a:spcAft>
              <a:buClr>
                <a:schemeClr val="folHlink"/>
              </a:buClr>
              <a:buSzPct val="110000"/>
              <a:buChar char="•"/>
              <a:defRPr sz="2400">
                <a:solidFill>
                  <a:schemeClr val="tx2"/>
                </a:solidFill>
                <a:latin typeface="+mn-lt"/>
              </a:defRPr>
            </a:lvl3pPr>
            <a:lvl4pPr marL="1600200" indent="-228600" algn="l" rtl="0" eaLnBrk="1" fontAlgn="base" hangingPunct="1">
              <a:spcBef>
                <a:spcPct val="20000"/>
              </a:spcBef>
              <a:spcAft>
                <a:spcPct val="0"/>
              </a:spcAft>
              <a:buClr>
                <a:schemeClr val="folHlink"/>
              </a:buClr>
              <a:buSzPct val="110000"/>
              <a:buChar char="•"/>
              <a:defRPr sz="2400">
                <a:solidFill>
                  <a:schemeClr val="tx2"/>
                </a:solidFill>
                <a:latin typeface="+mn-lt"/>
              </a:defRPr>
            </a:lvl4pPr>
            <a:lvl5pPr marL="2057400" indent="-228600" algn="l" rtl="0" eaLnBrk="1" fontAlgn="base" hangingPunct="1">
              <a:spcBef>
                <a:spcPct val="20000"/>
              </a:spcBef>
              <a:spcAft>
                <a:spcPct val="0"/>
              </a:spcAft>
              <a:buClr>
                <a:schemeClr val="folHlink"/>
              </a:buClr>
              <a:buSzPct val="110000"/>
              <a:buChar char="•"/>
              <a:defRPr sz="2400">
                <a:solidFill>
                  <a:schemeClr val="tx2"/>
                </a:solidFill>
                <a:latin typeface="+mn-lt"/>
              </a:defRPr>
            </a:lvl5pPr>
            <a:lvl6pPr marL="2514600" indent="-228600" algn="l" rtl="0" eaLnBrk="1" fontAlgn="base" hangingPunct="1">
              <a:spcBef>
                <a:spcPct val="20000"/>
              </a:spcBef>
              <a:spcAft>
                <a:spcPct val="0"/>
              </a:spcAft>
              <a:buClr>
                <a:schemeClr val="folHlink"/>
              </a:buClr>
              <a:buSzPct val="110000"/>
              <a:buChar char="•"/>
              <a:defRPr sz="2400">
                <a:solidFill>
                  <a:schemeClr val="tx2"/>
                </a:solidFill>
                <a:latin typeface="+mn-lt"/>
              </a:defRPr>
            </a:lvl6pPr>
            <a:lvl7pPr marL="2971800" indent="-228600" algn="l" rtl="0" eaLnBrk="1" fontAlgn="base" hangingPunct="1">
              <a:spcBef>
                <a:spcPct val="20000"/>
              </a:spcBef>
              <a:spcAft>
                <a:spcPct val="0"/>
              </a:spcAft>
              <a:buClr>
                <a:schemeClr val="folHlink"/>
              </a:buClr>
              <a:buSzPct val="110000"/>
              <a:buChar char="•"/>
              <a:defRPr sz="2400">
                <a:solidFill>
                  <a:schemeClr val="tx2"/>
                </a:solidFill>
                <a:latin typeface="+mn-lt"/>
              </a:defRPr>
            </a:lvl7pPr>
            <a:lvl8pPr marL="3429000" indent="-228600" algn="l" rtl="0" eaLnBrk="1" fontAlgn="base" hangingPunct="1">
              <a:spcBef>
                <a:spcPct val="20000"/>
              </a:spcBef>
              <a:spcAft>
                <a:spcPct val="0"/>
              </a:spcAft>
              <a:buClr>
                <a:schemeClr val="folHlink"/>
              </a:buClr>
              <a:buSzPct val="110000"/>
              <a:buChar char="•"/>
              <a:defRPr sz="2400">
                <a:solidFill>
                  <a:schemeClr val="tx2"/>
                </a:solidFill>
                <a:latin typeface="+mn-lt"/>
              </a:defRPr>
            </a:lvl8pPr>
            <a:lvl9pPr marL="3886200" indent="-228600" algn="l" rtl="0" eaLnBrk="1" fontAlgn="base" hangingPunct="1">
              <a:spcBef>
                <a:spcPct val="20000"/>
              </a:spcBef>
              <a:spcAft>
                <a:spcPct val="0"/>
              </a:spcAft>
              <a:buClr>
                <a:schemeClr val="folHlink"/>
              </a:buClr>
              <a:buSzPct val="110000"/>
              <a:buChar char="•"/>
              <a:defRPr sz="2400">
                <a:solidFill>
                  <a:schemeClr val="tx2"/>
                </a:solidFill>
                <a:latin typeface="+mn-lt"/>
              </a:defRPr>
            </a:lvl9pPr>
          </a:lstStyle>
          <a:p>
            <a:pPr marL="0" indent="0" algn="ctr">
              <a:spcBef>
                <a:spcPct val="0"/>
              </a:spcBef>
              <a:spcAft>
                <a:spcPts val="0"/>
              </a:spcAft>
              <a:buFontTx/>
              <a:buNone/>
              <a:defRPr/>
            </a:pPr>
            <a:r>
              <a:rPr lang="en-US" altLang="en-US" sz="1800" kern="0" dirty="0">
                <a:solidFill>
                  <a:schemeClr val="bg2">
                    <a:lumMod val="50000"/>
                  </a:schemeClr>
                </a:solidFill>
              </a:rPr>
              <a:t>Low-volume air sampler</a:t>
            </a:r>
          </a:p>
          <a:p>
            <a:pPr marL="0" indent="0" algn="ctr">
              <a:spcBef>
                <a:spcPct val="0"/>
              </a:spcBef>
              <a:spcAft>
                <a:spcPts val="0"/>
              </a:spcAft>
              <a:buFontTx/>
              <a:buNone/>
              <a:defRPr/>
            </a:pPr>
            <a:r>
              <a:rPr lang="en-US" altLang="en-US" sz="1800" kern="0" dirty="0">
                <a:solidFill>
                  <a:schemeClr val="bg2">
                    <a:lumMod val="50000"/>
                  </a:schemeClr>
                </a:solidFill>
              </a:rPr>
              <a:t>(0.04 to 0.1</a:t>
            </a:r>
            <a:r>
              <a:rPr lang="en-US" altLang="en-US" sz="1800" dirty="0">
                <a:solidFill>
                  <a:schemeClr val="bg2">
                    <a:lumMod val="50000"/>
                  </a:schemeClr>
                </a:solidFill>
              </a:rPr>
              <a:t> m</a:t>
            </a:r>
            <a:r>
              <a:rPr lang="en-US" altLang="en-US" sz="1800" baseline="30000" dirty="0">
                <a:solidFill>
                  <a:schemeClr val="bg2">
                    <a:lumMod val="50000"/>
                  </a:schemeClr>
                </a:solidFill>
              </a:rPr>
              <a:t>3</a:t>
            </a:r>
            <a:r>
              <a:rPr lang="en-US" altLang="en-US" sz="1800" dirty="0">
                <a:solidFill>
                  <a:schemeClr val="bg2">
                    <a:lumMod val="50000"/>
                  </a:schemeClr>
                </a:solidFill>
              </a:rPr>
              <a:t>/min)</a:t>
            </a:r>
            <a:r>
              <a:rPr lang="en-US" altLang="en-US" sz="1800" kern="0" dirty="0">
                <a:solidFill>
                  <a:schemeClr val="bg2">
                    <a:lumMod val="50000"/>
                  </a:schemeClr>
                </a:solidFill>
              </a:rPr>
              <a:t> </a:t>
            </a:r>
          </a:p>
        </p:txBody>
      </p:sp>
    </p:spTree>
    <p:extLst>
      <p:ext uri="{BB962C8B-B14F-4D97-AF65-F5344CB8AC3E}">
        <p14:creationId xmlns:p14="http://schemas.microsoft.com/office/powerpoint/2010/main" val="178901821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5CAC176F-C96E-4C68-940B-C5250D1D1447}"/>
              </a:ext>
            </a:extLst>
          </p:cNvPr>
          <p:cNvSpPr/>
          <p:nvPr/>
        </p:nvSpPr>
        <p:spPr>
          <a:xfrm>
            <a:off x="0" y="488873"/>
            <a:ext cx="3335731" cy="703505"/>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t>Continuous Airborne </a:t>
            </a:r>
          </a:p>
          <a:p>
            <a:pPr algn="ctr"/>
            <a:r>
              <a:rPr lang="en-US" sz="2400" dirty="0"/>
              <a:t>Monitoring Equipment</a:t>
            </a:r>
            <a:endParaRPr lang="en-GB" sz="2400" dirty="0"/>
          </a:p>
        </p:txBody>
      </p:sp>
      <p:sp>
        <p:nvSpPr>
          <p:cNvPr id="3" name="Rectangle: Rounded Corners 2">
            <a:extLst>
              <a:ext uri="{FF2B5EF4-FFF2-40B4-BE49-F238E27FC236}">
                <a16:creationId xmlns:a16="http://schemas.microsoft.com/office/drawing/2014/main" id="{3BE8F09B-174D-42AA-BC86-519B51053CF3}"/>
              </a:ext>
            </a:extLst>
          </p:cNvPr>
          <p:cNvSpPr/>
          <p:nvPr/>
        </p:nvSpPr>
        <p:spPr>
          <a:xfrm>
            <a:off x="3335731" y="1467479"/>
            <a:ext cx="2951226" cy="958890"/>
          </a:xfrm>
          <a:prstGeom prst="roundRect">
            <a:avLst/>
          </a:prstGeom>
          <a:solidFill>
            <a:schemeClr val="tx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altLang="en-US" sz="1600" dirty="0"/>
          </a:p>
          <a:p>
            <a:r>
              <a:rPr lang="en-US" altLang="en-US" sz="1600" dirty="0"/>
              <a:t>This  consists (from upstream to downstream) of:</a:t>
            </a:r>
          </a:p>
          <a:p>
            <a:endParaRPr lang="en-GB" altLang="en-US" sz="2800" dirty="0"/>
          </a:p>
        </p:txBody>
      </p:sp>
      <p:sp>
        <p:nvSpPr>
          <p:cNvPr id="4" name="Rectangle: Rounded Corners 3">
            <a:extLst>
              <a:ext uri="{FF2B5EF4-FFF2-40B4-BE49-F238E27FC236}">
                <a16:creationId xmlns:a16="http://schemas.microsoft.com/office/drawing/2014/main" id="{A3D35589-9AFF-446E-AE32-B54BEC32F620}"/>
              </a:ext>
            </a:extLst>
          </p:cNvPr>
          <p:cNvSpPr/>
          <p:nvPr/>
        </p:nvSpPr>
        <p:spPr>
          <a:xfrm>
            <a:off x="2309651" y="2651061"/>
            <a:ext cx="4798926" cy="536647"/>
          </a:xfrm>
          <a:prstGeom prst="round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1" algn="just">
              <a:lnSpc>
                <a:spcPct val="80000"/>
              </a:lnSpc>
            </a:pPr>
            <a:r>
              <a:rPr lang="en-US" altLang="en-US" sz="1600" dirty="0"/>
              <a:t>A sampling head </a:t>
            </a:r>
          </a:p>
        </p:txBody>
      </p:sp>
      <p:sp>
        <p:nvSpPr>
          <p:cNvPr id="5" name="Rectangle: Rounded Corners 4">
            <a:extLst>
              <a:ext uri="{FF2B5EF4-FFF2-40B4-BE49-F238E27FC236}">
                <a16:creationId xmlns:a16="http://schemas.microsoft.com/office/drawing/2014/main" id="{208E98AD-4947-4A64-8D1B-C0EA33710854}"/>
              </a:ext>
            </a:extLst>
          </p:cNvPr>
          <p:cNvSpPr/>
          <p:nvPr/>
        </p:nvSpPr>
        <p:spPr>
          <a:xfrm>
            <a:off x="2309650" y="3265079"/>
            <a:ext cx="4798927" cy="494828"/>
          </a:xfrm>
          <a:prstGeom prst="round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1" algn="just">
              <a:lnSpc>
                <a:spcPct val="80000"/>
              </a:lnSpc>
            </a:pPr>
            <a:r>
              <a:rPr lang="en-US" altLang="en-US" sz="1600" dirty="0"/>
              <a:t>A pipe to transport the aerosols to the collection filter</a:t>
            </a:r>
          </a:p>
        </p:txBody>
      </p:sp>
      <p:sp>
        <p:nvSpPr>
          <p:cNvPr id="6" name="Rectangle: Rounded Corners 5">
            <a:extLst>
              <a:ext uri="{FF2B5EF4-FFF2-40B4-BE49-F238E27FC236}">
                <a16:creationId xmlns:a16="http://schemas.microsoft.com/office/drawing/2014/main" id="{5D613233-44CE-4165-9A6D-55BB2861F54D}"/>
              </a:ext>
            </a:extLst>
          </p:cNvPr>
          <p:cNvSpPr/>
          <p:nvPr/>
        </p:nvSpPr>
        <p:spPr>
          <a:xfrm>
            <a:off x="2309648" y="3837277"/>
            <a:ext cx="4798927" cy="612397"/>
          </a:xfrm>
          <a:prstGeom prst="round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1" algn="just">
              <a:lnSpc>
                <a:spcPct val="80000"/>
              </a:lnSpc>
            </a:pPr>
            <a:r>
              <a:rPr lang="en-US" altLang="en-US" sz="1600" dirty="0"/>
              <a:t>A device to measure the pressure drop  of the filter (not necessary when a mass flowmeter is used)</a:t>
            </a:r>
          </a:p>
        </p:txBody>
      </p:sp>
      <p:sp>
        <p:nvSpPr>
          <p:cNvPr id="7" name="Rectangle: Rounded Corners 6">
            <a:extLst>
              <a:ext uri="{FF2B5EF4-FFF2-40B4-BE49-F238E27FC236}">
                <a16:creationId xmlns:a16="http://schemas.microsoft.com/office/drawing/2014/main" id="{2F6B3251-749F-42DE-9B1F-5A60720ED117}"/>
              </a:ext>
            </a:extLst>
          </p:cNvPr>
          <p:cNvSpPr/>
          <p:nvPr/>
        </p:nvSpPr>
        <p:spPr>
          <a:xfrm>
            <a:off x="2309648" y="4544504"/>
            <a:ext cx="4798929" cy="453875"/>
          </a:xfrm>
          <a:prstGeom prst="round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1" algn="just">
              <a:lnSpc>
                <a:spcPct val="80000"/>
              </a:lnSpc>
            </a:pPr>
            <a:r>
              <a:rPr lang="en-US" altLang="en-US" sz="1600" dirty="0"/>
              <a:t>A flowrate measurement device</a:t>
            </a:r>
          </a:p>
        </p:txBody>
      </p:sp>
      <p:sp>
        <p:nvSpPr>
          <p:cNvPr id="10" name="Arrow: Down 9">
            <a:extLst>
              <a:ext uri="{FF2B5EF4-FFF2-40B4-BE49-F238E27FC236}">
                <a16:creationId xmlns:a16="http://schemas.microsoft.com/office/drawing/2014/main" id="{8260B620-A4BE-4ABB-BAD7-EB2CF0240B1C}"/>
              </a:ext>
            </a:extLst>
          </p:cNvPr>
          <p:cNvSpPr/>
          <p:nvPr/>
        </p:nvSpPr>
        <p:spPr>
          <a:xfrm>
            <a:off x="4261865" y="2426369"/>
            <a:ext cx="1098958" cy="346133"/>
          </a:xfrm>
          <a:prstGeom prst="downArrow">
            <a:avLst>
              <a:gd name="adj1" fmla="val 50000"/>
              <a:gd name="adj2" fmla="val 66907"/>
            </a:avLst>
          </a:prstGeom>
          <a:solidFill>
            <a:schemeClr val="tx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1" name="Oval 10">
            <a:extLst>
              <a:ext uri="{FF2B5EF4-FFF2-40B4-BE49-F238E27FC236}">
                <a16:creationId xmlns:a16="http://schemas.microsoft.com/office/drawing/2014/main" id="{DB7CA7A4-8C18-4F5B-8B2F-22E4F7D71688}"/>
              </a:ext>
            </a:extLst>
          </p:cNvPr>
          <p:cNvSpPr/>
          <p:nvPr/>
        </p:nvSpPr>
        <p:spPr>
          <a:xfrm>
            <a:off x="2129288" y="2674255"/>
            <a:ext cx="469783" cy="51345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tx1">
                    <a:lumMod val="50000"/>
                  </a:schemeClr>
                </a:solidFill>
              </a:rPr>
              <a:t>1</a:t>
            </a:r>
            <a:endParaRPr lang="en-GB" sz="2800" dirty="0">
              <a:solidFill>
                <a:schemeClr val="tx1">
                  <a:lumMod val="50000"/>
                </a:schemeClr>
              </a:solidFill>
            </a:endParaRPr>
          </a:p>
        </p:txBody>
      </p:sp>
      <p:sp>
        <p:nvSpPr>
          <p:cNvPr id="12" name="Oval 11">
            <a:extLst>
              <a:ext uri="{FF2B5EF4-FFF2-40B4-BE49-F238E27FC236}">
                <a16:creationId xmlns:a16="http://schemas.microsoft.com/office/drawing/2014/main" id="{32CFCA07-FC4A-4DF1-A2A8-3F967770FF4C}"/>
              </a:ext>
            </a:extLst>
          </p:cNvPr>
          <p:cNvSpPr/>
          <p:nvPr/>
        </p:nvSpPr>
        <p:spPr>
          <a:xfrm>
            <a:off x="2107186" y="3255766"/>
            <a:ext cx="469783" cy="51345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tx1">
                    <a:lumMod val="50000"/>
                  </a:schemeClr>
                </a:solidFill>
              </a:rPr>
              <a:t>2</a:t>
            </a:r>
            <a:endParaRPr lang="en-GB" sz="2800" dirty="0">
              <a:solidFill>
                <a:schemeClr val="tx1">
                  <a:lumMod val="50000"/>
                </a:schemeClr>
              </a:solidFill>
            </a:endParaRPr>
          </a:p>
        </p:txBody>
      </p:sp>
      <p:sp>
        <p:nvSpPr>
          <p:cNvPr id="13" name="Oval 12">
            <a:extLst>
              <a:ext uri="{FF2B5EF4-FFF2-40B4-BE49-F238E27FC236}">
                <a16:creationId xmlns:a16="http://schemas.microsoft.com/office/drawing/2014/main" id="{A7F648FD-ABC1-4927-B776-4E736593948C}"/>
              </a:ext>
            </a:extLst>
          </p:cNvPr>
          <p:cNvSpPr/>
          <p:nvPr/>
        </p:nvSpPr>
        <p:spPr>
          <a:xfrm>
            <a:off x="2053773" y="3888434"/>
            <a:ext cx="469783" cy="51345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tx1">
                    <a:lumMod val="50000"/>
                  </a:schemeClr>
                </a:solidFill>
              </a:rPr>
              <a:t>3</a:t>
            </a:r>
            <a:endParaRPr lang="en-GB" sz="2800" dirty="0">
              <a:solidFill>
                <a:schemeClr val="tx1">
                  <a:lumMod val="50000"/>
                </a:schemeClr>
              </a:solidFill>
            </a:endParaRPr>
          </a:p>
        </p:txBody>
      </p:sp>
      <p:sp>
        <p:nvSpPr>
          <p:cNvPr id="14" name="Oval 13">
            <a:extLst>
              <a:ext uri="{FF2B5EF4-FFF2-40B4-BE49-F238E27FC236}">
                <a16:creationId xmlns:a16="http://schemas.microsoft.com/office/drawing/2014/main" id="{F174059A-CD24-44B6-8566-1D4956F953EC}"/>
              </a:ext>
            </a:extLst>
          </p:cNvPr>
          <p:cNvSpPr/>
          <p:nvPr/>
        </p:nvSpPr>
        <p:spPr>
          <a:xfrm>
            <a:off x="2053773" y="4500831"/>
            <a:ext cx="469783" cy="51345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tx1">
                    <a:lumMod val="50000"/>
                  </a:schemeClr>
                </a:solidFill>
              </a:rPr>
              <a:t>4</a:t>
            </a:r>
            <a:endParaRPr lang="en-GB" sz="2800" dirty="0">
              <a:solidFill>
                <a:schemeClr val="tx1">
                  <a:lumMod val="50000"/>
                </a:schemeClr>
              </a:solidFill>
            </a:endParaRPr>
          </a:p>
        </p:txBody>
      </p:sp>
      <p:sp>
        <p:nvSpPr>
          <p:cNvPr id="15" name="Rectangle: Rounded Corners 14">
            <a:extLst>
              <a:ext uri="{FF2B5EF4-FFF2-40B4-BE49-F238E27FC236}">
                <a16:creationId xmlns:a16="http://schemas.microsoft.com/office/drawing/2014/main" id="{8A1CA013-C5DD-45AC-9C84-FF6563E71938}"/>
              </a:ext>
            </a:extLst>
          </p:cNvPr>
          <p:cNvSpPr/>
          <p:nvPr/>
        </p:nvSpPr>
        <p:spPr>
          <a:xfrm>
            <a:off x="2309648" y="5085725"/>
            <a:ext cx="4798929" cy="453875"/>
          </a:xfrm>
          <a:prstGeom prst="round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1" algn="just">
              <a:lnSpc>
                <a:spcPct val="80000"/>
              </a:lnSpc>
            </a:pPr>
            <a:r>
              <a:rPr lang="en-US" altLang="en-US" sz="1600" dirty="0"/>
              <a:t>A sampling pump.</a:t>
            </a:r>
          </a:p>
        </p:txBody>
      </p:sp>
      <p:sp>
        <p:nvSpPr>
          <p:cNvPr id="16" name="Oval 15">
            <a:extLst>
              <a:ext uri="{FF2B5EF4-FFF2-40B4-BE49-F238E27FC236}">
                <a16:creationId xmlns:a16="http://schemas.microsoft.com/office/drawing/2014/main" id="{2E2DEA27-0697-43AB-8D9A-855942B14CFE}"/>
              </a:ext>
            </a:extLst>
          </p:cNvPr>
          <p:cNvSpPr/>
          <p:nvPr/>
        </p:nvSpPr>
        <p:spPr>
          <a:xfrm>
            <a:off x="2053773" y="5042052"/>
            <a:ext cx="469783" cy="51345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tx1">
                    <a:lumMod val="50000"/>
                  </a:schemeClr>
                </a:solidFill>
              </a:rPr>
              <a:t>5</a:t>
            </a:r>
            <a:endParaRPr lang="en-GB" sz="2800" dirty="0">
              <a:solidFill>
                <a:schemeClr val="tx1">
                  <a:lumMod val="50000"/>
                </a:schemeClr>
              </a:solidFill>
            </a:endParaRPr>
          </a:p>
        </p:txBody>
      </p:sp>
      <p:sp>
        <p:nvSpPr>
          <p:cNvPr id="17" name="Rectangle: Rounded Corners 16">
            <a:extLst>
              <a:ext uri="{FF2B5EF4-FFF2-40B4-BE49-F238E27FC236}">
                <a16:creationId xmlns:a16="http://schemas.microsoft.com/office/drawing/2014/main" id="{F0D91DD6-9C19-4543-A583-F7FF48628DC2}"/>
              </a:ext>
            </a:extLst>
          </p:cNvPr>
          <p:cNvSpPr/>
          <p:nvPr/>
        </p:nvSpPr>
        <p:spPr>
          <a:xfrm>
            <a:off x="2309648" y="5642851"/>
            <a:ext cx="4798929" cy="453875"/>
          </a:xfrm>
          <a:prstGeom prst="round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1" algn="just">
              <a:lnSpc>
                <a:spcPct val="80000"/>
              </a:lnSpc>
            </a:pPr>
            <a:r>
              <a:rPr lang="en-US" altLang="en-US" sz="1600" dirty="0"/>
              <a:t>Collection device (filter)</a:t>
            </a:r>
            <a:endParaRPr lang="hu-HU" altLang="en-US" sz="1600" dirty="0"/>
          </a:p>
        </p:txBody>
      </p:sp>
      <p:sp>
        <p:nvSpPr>
          <p:cNvPr id="18" name="Oval 17">
            <a:extLst>
              <a:ext uri="{FF2B5EF4-FFF2-40B4-BE49-F238E27FC236}">
                <a16:creationId xmlns:a16="http://schemas.microsoft.com/office/drawing/2014/main" id="{B96BBF73-AC4A-4973-9A77-9B32D8E967D6}"/>
              </a:ext>
            </a:extLst>
          </p:cNvPr>
          <p:cNvSpPr/>
          <p:nvPr/>
        </p:nvSpPr>
        <p:spPr>
          <a:xfrm>
            <a:off x="2053773" y="5599178"/>
            <a:ext cx="469783" cy="51345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tx1">
                    <a:lumMod val="50000"/>
                  </a:schemeClr>
                </a:solidFill>
              </a:rPr>
              <a:t>6</a:t>
            </a:r>
            <a:endParaRPr lang="en-GB" sz="2800" dirty="0">
              <a:solidFill>
                <a:schemeClr val="tx1">
                  <a:lumMod val="50000"/>
                </a:schemeClr>
              </a:solidFill>
            </a:endParaRPr>
          </a:p>
        </p:txBody>
      </p:sp>
      <p:sp>
        <p:nvSpPr>
          <p:cNvPr id="19" name="Rectangle: Rounded Corners 18">
            <a:extLst>
              <a:ext uri="{FF2B5EF4-FFF2-40B4-BE49-F238E27FC236}">
                <a16:creationId xmlns:a16="http://schemas.microsoft.com/office/drawing/2014/main" id="{071D20CF-70BD-4E93-B083-714869EF10E5}"/>
              </a:ext>
            </a:extLst>
          </p:cNvPr>
          <p:cNvSpPr/>
          <p:nvPr/>
        </p:nvSpPr>
        <p:spPr>
          <a:xfrm>
            <a:off x="2309648" y="6180082"/>
            <a:ext cx="4798929" cy="453875"/>
          </a:xfrm>
          <a:prstGeom prst="round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1" algn="just">
              <a:lnSpc>
                <a:spcPct val="80000"/>
              </a:lnSpc>
            </a:pPr>
            <a:r>
              <a:rPr lang="en-US" altLang="en-US" sz="1600" dirty="0"/>
              <a:t>Measurement assembly</a:t>
            </a:r>
          </a:p>
        </p:txBody>
      </p:sp>
      <p:sp>
        <p:nvSpPr>
          <p:cNvPr id="20" name="Oval 19">
            <a:extLst>
              <a:ext uri="{FF2B5EF4-FFF2-40B4-BE49-F238E27FC236}">
                <a16:creationId xmlns:a16="http://schemas.microsoft.com/office/drawing/2014/main" id="{B89EFE33-CEB6-4E30-AE4B-B781D4712F78}"/>
              </a:ext>
            </a:extLst>
          </p:cNvPr>
          <p:cNvSpPr/>
          <p:nvPr/>
        </p:nvSpPr>
        <p:spPr>
          <a:xfrm>
            <a:off x="2053773" y="6136409"/>
            <a:ext cx="469783" cy="51345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tx1">
                    <a:lumMod val="50000"/>
                  </a:schemeClr>
                </a:solidFill>
              </a:rPr>
              <a:t>7</a:t>
            </a:r>
            <a:endParaRPr lang="en-GB" sz="2800" dirty="0">
              <a:solidFill>
                <a:schemeClr val="tx1">
                  <a:lumMod val="50000"/>
                </a:schemeClr>
              </a:solidFill>
            </a:endParaRPr>
          </a:p>
        </p:txBody>
      </p:sp>
    </p:spTree>
    <p:extLst>
      <p:ext uri="{BB962C8B-B14F-4D97-AF65-F5344CB8AC3E}">
        <p14:creationId xmlns:p14="http://schemas.microsoft.com/office/powerpoint/2010/main" val="275380479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E50A3653-07F9-4FFA-AF5C-47D7B3A4243D}"/>
              </a:ext>
            </a:extLst>
          </p:cNvPr>
          <p:cNvSpPr/>
          <p:nvPr/>
        </p:nvSpPr>
        <p:spPr>
          <a:xfrm>
            <a:off x="0" y="488873"/>
            <a:ext cx="3335731" cy="703505"/>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t>Particulate Airborne Monitoring Techniques</a:t>
            </a:r>
            <a:endParaRPr lang="en-GB" sz="2400" dirty="0"/>
          </a:p>
        </p:txBody>
      </p:sp>
      <p:sp>
        <p:nvSpPr>
          <p:cNvPr id="3" name="Arrow: Pentagon 2">
            <a:extLst>
              <a:ext uri="{FF2B5EF4-FFF2-40B4-BE49-F238E27FC236}">
                <a16:creationId xmlns:a16="http://schemas.microsoft.com/office/drawing/2014/main" id="{0D63AD84-DE96-48FD-8FA9-1A332C776C32}"/>
              </a:ext>
            </a:extLst>
          </p:cNvPr>
          <p:cNvSpPr/>
          <p:nvPr/>
        </p:nvSpPr>
        <p:spPr>
          <a:xfrm>
            <a:off x="212141" y="2955342"/>
            <a:ext cx="2823667" cy="1002182"/>
          </a:xfrm>
          <a:prstGeom prst="homePlate">
            <a:avLst/>
          </a:prstGeom>
          <a:solidFill>
            <a:schemeClr val="accent6">
              <a:lumMod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Challenges include:</a:t>
            </a:r>
            <a:endParaRPr lang="en-GB" dirty="0"/>
          </a:p>
        </p:txBody>
      </p:sp>
      <p:sp>
        <p:nvSpPr>
          <p:cNvPr id="4" name="Rectangle 3">
            <a:extLst>
              <a:ext uri="{FF2B5EF4-FFF2-40B4-BE49-F238E27FC236}">
                <a16:creationId xmlns:a16="http://schemas.microsoft.com/office/drawing/2014/main" id="{400B2BDC-2492-439E-BC3A-4B090228D77E}"/>
              </a:ext>
            </a:extLst>
          </p:cNvPr>
          <p:cNvSpPr/>
          <p:nvPr/>
        </p:nvSpPr>
        <p:spPr>
          <a:xfrm>
            <a:off x="3534248" y="2252311"/>
            <a:ext cx="4865615" cy="612397"/>
          </a:xfrm>
          <a:prstGeom prst="rect">
            <a:avLst/>
          </a:prstGeom>
          <a:solidFill>
            <a:schemeClr val="bg2">
              <a:lumMod val="90000"/>
            </a:schemeClr>
          </a:solidFill>
          <a:ln>
            <a:solidFill>
              <a:schemeClr val="accent6">
                <a:lumMod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1" algn="just"/>
            <a:r>
              <a:rPr lang="en-US" sz="1600" dirty="0"/>
              <a:t>Low number of particles per cubic meter of air corresponding to DACs for some radionuclides</a:t>
            </a:r>
          </a:p>
        </p:txBody>
      </p:sp>
      <p:sp>
        <p:nvSpPr>
          <p:cNvPr id="5" name="Rectangle 4">
            <a:extLst>
              <a:ext uri="{FF2B5EF4-FFF2-40B4-BE49-F238E27FC236}">
                <a16:creationId xmlns:a16="http://schemas.microsoft.com/office/drawing/2014/main" id="{26A20073-7AA1-443F-B26F-AAF7AA319F50}"/>
              </a:ext>
            </a:extLst>
          </p:cNvPr>
          <p:cNvSpPr/>
          <p:nvPr/>
        </p:nvSpPr>
        <p:spPr>
          <a:xfrm>
            <a:off x="3534248" y="3058005"/>
            <a:ext cx="4865615" cy="709323"/>
          </a:xfrm>
          <a:prstGeom prst="rect">
            <a:avLst/>
          </a:prstGeom>
          <a:solidFill>
            <a:schemeClr val="bg2">
              <a:lumMod val="90000"/>
            </a:schemeClr>
          </a:solidFill>
          <a:ln>
            <a:solidFill>
              <a:schemeClr val="accent6">
                <a:lumMod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1" algn="just"/>
            <a:r>
              <a:rPr lang="en-US" altLang="en-US" sz="1600" dirty="0"/>
              <a:t>Interference due to presence of natural airborne radionuclides such  as radon decay products</a:t>
            </a:r>
          </a:p>
        </p:txBody>
      </p:sp>
      <p:sp>
        <p:nvSpPr>
          <p:cNvPr id="6" name="Rectangle 5">
            <a:extLst>
              <a:ext uri="{FF2B5EF4-FFF2-40B4-BE49-F238E27FC236}">
                <a16:creationId xmlns:a16="http://schemas.microsoft.com/office/drawing/2014/main" id="{38CA0D21-6A86-48D1-BD71-7D4E79A08DC0}"/>
              </a:ext>
            </a:extLst>
          </p:cNvPr>
          <p:cNvSpPr/>
          <p:nvPr/>
        </p:nvSpPr>
        <p:spPr>
          <a:xfrm>
            <a:off x="3534247" y="3960625"/>
            <a:ext cx="4865615" cy="612397"/>
          </a:xfrm>
          <a:prstGeom prst="rect">
            <a:avLst/>
          </a:prstGeom>
          <a:solidFill>
            <a:schemeClr val="bg2">
              <a:lumMod val="90000"/>
            </a:schemeClr>
          </a:solidFill>
          <a:ln>
            <a:solidFill>
              <a:schemeClr val="accent6">
                <a:lumMod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1" algn="just"/>
            <a:r>
              <a:rPr lang="en-US" sz="1600" dirty="0"/>
              <a:t>Finding a representative sample </a:t>
            </a:r>
          </a:p>
        </p:txBody>
      </p:sp>
      <p:sp>
        <p:nvSpPr>
          <p:cNvPr id="7" name="Callout: Up Arrow 6">
            <a:extLst>
              <a:ext uri="{FF2B5EF4-FFF2-40B4-BE49-F238E27FC236}">
                <a16:creationId xmlns:a16="http://schemas.microsoft.com/office/drawing/2014/main" id="{87AFFD93-6919-43B7-9E8E-A397BF54B9ED}"/>
              </a:ext>
            </a:extLst>
          </p:cNvPr>
          <p:cNvSpPr/>
          <p:nvPr/>
        </p:nvSpPr>
        <p:spPr>
          <a:xfrm>
            <a:off x="4018056" y="4457251"/>
            <a:ext cx="4381806" cy="811988"/>
          </a:xfrm>
          <a:prstGeom prst="upArrowCallout">
            <a:avLst/>
          </a:prstGeom>
          <a:solidFill>
            <a:schemeClr val="bg1">
              <a:lumMod val="50000"/>
            </a:schemeClr>
          </a:solidFill>
          <a:ln>
            <a:solidFill>
              <a:schemeClr val="accent6">
                <a:lumMod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a:p>
            <a:pPr algn="ctr"/>
            <a:r>
              <a:rPr lang="en-US" sz="1600" dirty="0"/>
              <a:t>Location and loss of particles from point of release to detection</a:t>
            </a:r>
          </a:p>
          <a:p>
            <a:pPr algn="ctr"/>
            <a:endParaRPr lang="en-GB" dirty="0"/>
          </a:p>
        </p:txBody>
      </p:sp>
      <p:sp>
        <p:nvSpPr>
          <p:cNvPr id="8" name="Callout: Up Arrow 7">
            <a:extLst>
              <a:ext uri="{FF2B5EF4-FFF2-40B4-BE49-F238E27FC236}">
                <a16:creationId xmlns:a16="http://schemas.microsoft.com/office/drawing/2014/main" id="{1BC427B9-85C8-489D-B150-421F437F6DBF}"/>
              </a:ext>
            </a:extLst>
          </p:cNvPr>
          <p:cNvSpPr/>
          <p:nvPr/>
        </p:nvSpPr>
        <p:spPr>
          <a:xfrm>
            <a:off x="4018056" y="5194867"/>
            <a:ext cx="4381806" cy="630327"/>
          </a:xfrm>
          <a:prstGeom prst="upArrowCallout">
            <a:avLst/>
          </a:prstGeom>
          <a:solidFill>
            <a:schemeClr val="bg1">
              <a:lumMod val="50000"/>
            </a:schemeClr>
          </a:solidFill>
          <a:ln>
            <a:solidFill>
              <a:schemeClr val="accent6">
                <a:lumMod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a:p>
            <a:pPr lvl="2" algn="just"/>
            <a:r>
              <a:rPr lang="en-US" sz="1600" dirty="0"/>
              <a:t>Loss in sampling lines</a:t>
            </a:r>
          </a:p>
          <a:p>
            <a:pPr algn="ctr"/>
            <a:endParaRPr lang="en-GB" sz="1600" dirty="0"/>
          </a:p>
        </p:txBody>
      </p:sp>
      <p:sp>
        <p:nvSpPr>
          <p:cNvPr id="9" name="Callout: Up Arrow 8">
            <a:extLst>
              <a:ext uri="{FF2B5EF4-FFF2-40B4-BE49-F238E27FC236}">
                <a16:creationId xmlns:a16="http://schemas.microsoft.com/office/drawing/2014/main" id="{D5E558FD-F8A7-4A9A-836F-61A0B64E6B89}"/>
              </a:ext>
            </a:extLst>
          </p:cNvPr>
          <p:cNvSpPr/>
          <p:nvPr/>
        </p:nvSpPr>
        <p:spPr>
          <a:xfrm>
            <a:off x="4018056" y="5749603"/>
            <a:ext cx="4381806" cy="630327"/>
          </a:xfrm>
          <a:prstGeom prst="upArrowCallout">
            <a:avLst/>
          </a:prstGeom>
          <a:solidFill>
            <a:schemeClr val="bg1">
              <a:lumMod val="50000"/>
            </a:schemeClr>
          </a:solidFill>
          <a:ln>
            <a:solidFill>
              <a:schemeClr val="accent6">
                <a:lumMod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a:p>
            <a:pPr lvl="1" algn="just"/>
            <a:r>
              <a:rPr lang="en-US" sz="1600" dirty="0"/>
              <a:t>Collection efficiency of filter media used</a:t>
            </a:r>
          </a:p>
          <a:p>
            <a:pPr algn="ctr"/>
            <a:endParaRPr lang="en-GB" sz="1600" dirty="0"/>
          </a:p>
        </p:txBody>
      </p:sp>
    </p:spTree>
    <p:extLst>
      <p:ext uri="{BB962C8B-B14F-4D97-AF65-F5344CB8AC3E}">
        <p14:creationId xmlns:p14="http://schemas.microsoft.com/office/powerpoint/2010/main" val="85714149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A55E13CB-F979-44F4-9C62-7FC428F895E4}"/>
              </a:ext>
            </a:extLst>
          </p:cNvPr>
          <p:cNvSpPr/>
          <p:nvPr/>
        </p:nvSpPr>
        <p:spPr>
          <a:xfrm>
            <a:off x="0" y="488873"/>
            <a:ext cx="4162349" cy="425527"/>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t>Low Particulate Issues (1)</a:t>
            </a:r>
            <a:endParaRPr lang="en-GB" sz="2400" dirty="0"/>
          </a:p>
        </p:txBody>
      </p:sp>
      <p:sp>
        <p:nvSpPr>
          <p:cNvPr id="3" name="Rectangle 2">
            <a:extLst>
              <a:ext uri="{FF2B5EF4-FFF2-40B4-BE49-F238E27FC236}">
                <a16:creationId xmlns:a16="http://schemas.microsoft.com/office/drawing/2014/main" id="{0DA92EC6-233A-42B4-BB65-644EC9A326BC}"/>
              </a:ext>
            </a:extLst>
          </p:cNvPr>
          <p:cNvSpPr/>
          <p:nvPr/>
        </p:nvSpPr>
        <p:spPr>
          <a:xfrm>
            <a:off x="716889" y="1511834"/>
            <a:ext cx="7439559" cy="4857293"/>
          </a:xfrm>
          <a:prstGeom prst="rect">
            <a:avLst/>
          </a:prstGeom>
          <a:no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indent="-342900" algn="just">
              <a:buFont typeface="Wingdings" panose="05000000000000000000" pitchFamily="2" charset="2"/>
              <a:buChar char="q"/>
              <a:defRPr/>
            </a:pPr>
            <a:r>
              <a:rPr lang="en-GB" altLang="en-US" sz="2000" dirty="0">
                <a:solidFill>
                  <a:schemeClr val="tx1">
                    <a:lumMod val="50000"/>
                  </a:schemeClr>
                </a:solidFill>
              </a:rPr>
              <a:t>Alpha emitting radionuclides such as plutonium have a very high committed dose per unit intake by inhalation, DAC is typically 0.2 </a:t>
            </a:r>
            <a:r>
              <a:rPr lang="en-GB" altLang="en-US" sz="2000" dirty="0" err="1">
                <a:solidFill>
                  <a:schemeClr val="tx1">
                    <a:lumMod val="50000"/>
                  </a:schemeClr>
                </a:solidFill>
              </a:rPr>
              <a:t>Bq</a:t>
            </a:r>
            <a:r>
              <a:rPr lang="en-GB" altLang="en-US" sz="2000" dirty="0">
                <a:solidFill>
                  <a:schemeClr val="tx1">
                    <a:lumMod val="50000"/>
                  </a:schemeClr>
                </a:solidFill>
              </a:rPr>
              <a:t>/m</a:t>
            </a:r>
            <a:r>
              <a:rPr lang="en-GB" altLang="en-US" sz="2000" baseline="30000" dirty="0">
                <a:solidFill>
                  <a:schemeClr val="tx1">
                    <a:lumMod val="50000"/>
                  </a:schemeClr>
                </a:solidFill>
              </a:rPr>
              <a:t>3</a:t>
            </a:r>
          </a:p>
          <a:p>
            <a:pPr algn="just">
              <a:defRPr/>
            </a:pPr>
            <a:endParaRPr lang="en-GB" altLang="en-US" sz="2000" baseline="30000" dirty="0">
              <a:solidFill>
                <a:schemeClr val="tx1">
                  <a:lumMod val="50000"/>
                </a:schemeClr>
              </a:solidFill>
            </a:endParaRPr>
          </a:p>
          <a:p>
            <a:pPr marL="342900" indent="-342900" algn="just">
              <a:buFont typeface="Wingdings" panose="05000000000000000000" pitchFamily="2" charset="2"/>
              <a:buChar char="q"/>
              <a:defRPr/>
            </a:pPr>
            <a:r>
              <a:rPr lang="en-US" altLang="en-US" sz="2000" dirty="0">
                <a:solidFill>
                  <a:schemeClr val="tx1">
                    <a:lumMod val="50000"/>
                  </a:schemeClr>
                </a:solidFill>
              </a:rPr>
              <a:t>Beta emitting radionuclides in comparison have a much lower committed dose per intake, DAC is typically above 100 </a:t>
            </a:r>
            <a:r>
              <a:rPr lang="en-GB" altLang="en-US" sz="2000" dirty="0" err="1">
                <a:solidFill>
                  <a:schemeClr val="tx1">
                    <a:lumMod val="50000"/>
                  </a:schemeClr>
                </a:solidFill>
              </a:rPr>
              <a:t>Bq</a:t>
            </a:r>
            <a:r>
              <a:rPr lang="en-GB" altLang="en-US" sz="2000" dirty="0">
                <a:solidFill>
                  <a:schemeClr val="tx1">
                    <a:lumMod val="50000"/>
                  </a:schemeClr>
                </a:solidFill>
              </a:rPr>
              <a:t>/m</a:t>
            </a:r>
            <a:r>
              <a:rPr lang="en-GB" altLang="en-US" sz="2000" baseline="30000" dirty="0">
                <a:solidFill>
                  <a:schemeClr val="tx1">
                    <a:lumMod val="50000"/>
                  </a:schemeClr>
                </a:solidFill>
              </a:rPr>
              <a:t>3</a:t>
            </a:r>
          </a:p>
          <a:p>
            <a:pPr algn="just">
              <a:defRPr/>
            </a:pPr>
            <a:endParaRPr lang="en-GB" altLang="en-US" sz="2000" baseline="30000" dirty="0">
              <a:solidFill>
                <a:schemeClr val="tx1">
                  <a:lumMod val="50000"/>
                </a:schemeClr>
              </a:solidFill>
            </a:endParaRPr>
          </a:p>
          <a:p>
            <a:pPr marL="342900" indent="-342900" algn="just">
              <a:buFont typeface="Wingdings" panose="05000000000000000000" pitchFamily="2" charset="2"/>
              <a:buChar char="q"/>
              <a:defRPr/>
            </a:pPr>
            <a:r>
              <a:rPr lang="en-GB" altLang="en-US" sz="2000" dirty="0">
                <a:solidFill>
                  <a:schemeClr val="tx1">
                    <a:lumMod val="50000"/>
                  </a:schemeClr>
                </a:solidFill>
              </a:rPr>
              <a:t>Levels of 20 to 40 </a:t>
            </a:r>
            <a:r>
              <a:rPr lang="en-GB" altLang="en-US" sz="2000" dirty="0" err="1">
                <a:solidFill>
                  <a:schemeClr val="tx1">
                    <a:lumMod val="50000"/>
                  </a:schemeClr>
                </a:solidFill>
              </a:rPr>
              <a:t>Bq</a:t>
            </a:r>
            <a:r>
              <a:rPr lang="en-GB" altLang="en-US" sz="2000" dirty="0">
                <a:solidFill>
                  <a:schemeClr val="tx1">
                    <a:lumMod val="50000"/>
                  </a:schemeClr>
                </a:solidFill>
              </a:rPr>
              <a:t>/m</a:t>
            </a:r>
            <a:r>
              <a:rPr lang="en-GB" altLang="en-US" sz="2000" baseline="30000" dirty="0">
                <a:solidFill>
                  <a:schemeClr val="tx1">
                    <a:lumMod val="50000"/>
                  </a:schemeClr>
                </a:solidFill>
              </a:rPr>
              <a:t>3 </a:t>
            </a:r>
            <a:r>
              <a:rPr lang="en-GB" altLang="en-US" sz="2000" dirty="0">
                <a:solidFill>
                  <a:schemeClr val="tx1">
                    <a:lumMod val="50000"/>
                  </a:schemeClr>
                </a:solidFill>
              </a:rPr>
              <a:t>from radon progeny are common.</a:t>
            </a:r>
          </a:p>
          <a:p>
            <a:pPr algn="just">
              <a:defRPr/>
            </a:pPr>
            <a:endParaRPr lang="en-GB" altLang="en-US" sz="2000" dirty="0">
              <a:solidFill>
                <a:schemeClr val="tx1">
                  <a:lumMod val="50000"/>
                </a:schemeClr>
              </a:solidFill>
            </a:endParaRPr>
          </a:p>
          <a:p>
            <a:pPr marL="342900" indent="-342900" algn="just">
              <a:buFont typeface="Wingdings" panose="05000000000000000000" pitchFamily="2" charset="2"/>
              <a:buChar char="q"/>
              <a:defRPr/>
            </a:pPr>
            <a:r>
              <a:rPr lang="en-GB" altLang="en-US" sz="2000" dirty="0">
                <a:solidFill>
                  <a:schemeClr val="tx1">
                    <a:lumMod val="50000"/>
                  </a:schemeClr>
                </a:solidFill>
              </a:rPr>
              <a:t>Concentration of radon progeny varies with air changes (depends on ventilation).</a:t>
            </a:r>
          </a:p>
        </p:txBody>
      </p:sp>
      <p:pic>
        <p:nvPicPr>
          <p:cNvPr id="5" name="Graphic 4" descr="Chat">
            <a:extLst>
              <a:ext uri="{FF2B5EF4-FFF2-40B4-BE49-F238E27FC236}">
                <a16:creationId xmlns:a16="http://schemas.microsoft.com/office/drawing/2014/main" id="{CDF5D4F3-7449-4FC4-A092-64309E96DA26}"/>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530352" y="1157630"/>
            <a:ext cx="914400" cy="914400"/>
          </a:xfrm>
          <a:prstGeom prst="rect">
            <a:avLst/>
          </a:prstGeom>
        </p:spPr>
      </p:pic>
    </p:spTree>
    <p:extLst>
      <p:ext uri="{BB962C8B-B14F-4D97-AF65-F5344CB8AC3E}">
        <p14:creationId xmlns:p14="http://schemas.microsoft.com/office/powerpoint/2010/main" val="182210826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D2C4557E-B56E-4999-9872-FF2DAAA0BC22}"/>
              </a:ext>
            </a:extLst>
          </p:cNvPr>
          <p:cNvSpPr/>
          <p:nvPr/>
        </p:nvSpPr>
        <p:spPr>
          <a:xfrm>
            <a:off x="0" y="488873"/>
            <a:ext cx="4162349" cy="425527"/>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t>Low Particulate Issues (2)</a:t>
            </a:r>
            <a:endParaRPr lang="en-GB" sz="2400" dirty="0"/>
          </a:p>
        </p:txBody>
      </p:sp>
      <p:sp>
        <p:nvSpPr>
          <p:cNvPr id="3" name="Rectangle 2">
            <a:extLst>
              <a:ext uri="{FF2B5EF4-FFF2-40B4-BE49-F238E27FC236}">
                <a16:creationId xmlns:a16="http://schemas.microsoft.com/office/drawing/2014/main" id="{2F054C00-EC6F-4210-BB1B-EBB7D983094E}"/>
              </a:ext>
            </a:extLst>
          </p:cNvPr>
          <p:cNvSpPr/>
          <p:nvPr/>
        </p:nvSpPr>
        <p:spPr>
          <a:xfrm>
            <a:off x="716889" y="1511834"/>
            <a:ext cx="7439559" cy="4857293"/>
          </a:xfrm>
          <a:prstGeom prst="rect">
            <a:avLst/>
          </a:prstGeom>
          <a:no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indent="-342900" algn="just">
              <a:buFont typeface="Wingdings" panose="05000000000000000000" pitchFamily="2" charset="2"/>
              <a:buChar char="Ø"/>
              <a:defRPr/>
            </a:pPr>
            <a:r>
              <a:rPr lang="en-GB" altLang="en-US" sz="2000" dirty="0">
                <a:solidFill>
                  <a:schemeClr val="accent6">
                    <a:lumMod val="10000"/>
                  </a:schemeClr>
                </a:solidFill>
              </a:rPr>
              <a:t>Solutions include:</a:t>
            </a:r>
          </a:p>
          <a:p>
            <a:pPr algn="just">
              <a:defRPr/>
            </a:pPr>
            <a:endParaRPr lang="en-GB" altLang="en-US" sz="2000" dirty="0">
              <a:solidFill>
                <a:schemeClr val="accent6">
                  <a:lumMod val="10000"/>
                </a:schemeClr>
              </a:solidFill>
            </a:endParaRPr>
          </a:p>
          <a:p>
            <a:pPr marL="342900" indent="-342900" algn="just">
              <a:buFont typeface="Wingdings" panose="05000000000000000000" pitchFamily="2" charset="2"/>
              <a:buChar char="q"/>
              <a:defRPr/>
            </a:pPr>
            <a:r>
              <a:rPr lang="en-GB" altLang="en-US" sz="2000" dirty="0">
                <a:solidFill>
                  <a:schemeClr val="accent6">
                    <a:lumMod val="10000"/>
                  </a:schemeClr>
                </a:solidFill>
              </a:rPr>
              <a:t>Use of radon / thoron discrimination techniques</a:t>
            </a:r>
          </a:p>
          <a:p>
            <a:pPr algn="just">
              <a:defRPr/>
            </a:pPr>
            <a:endParaRPr lang="en-US" altLang="en-US" sz="2000" dirty="0">
              <a:solidFill>
                <a:schemeClr val="accent6">
                  <a:lumMod val="10000"/>
                </a:schemeClr>
              </a:solidFill>
            </a:endParaRPr>
          </a:p>
          <a:p>
            <a:pPr marL="342900" indent="-342900" algn="just">
              <a:buFont typeface="Wingdings" panose="05000000000000000000" pitchFamily="2" charset="2"/>
              <a:buChar char="q"/>
              <a:defRPr/>
            </a:pPr>
            <a:r>
              <a:rPr lang="en-GB" altLang="en-US" sz="2000" dirty="0">
                <a:solidFill>
                  <a:schemeClr val="accent6">
                    <a:lumMod val="10000"/>
                  </a:schemeClr>
                </a:solidFill>
              </a:rPr>
              <a:t>More frequent filter changes (at the beginning of each shift, specifically in difficult areas due to high radon and/or dusty)</a:t>
            </a:r>
          </a:p>
          <a:p>
            <a:pPr algn="just">
              <a:defRPr/>
            </a:pPr>
            <a:endParaRPr lang="en-GB" altLang="en-US" sz="2000" dirty="0">
              <a:solidFill>
                <a:schemeClr val="accent6">
                  <a:lumMod val="10000"/>
                </a:schemeClr>
              </a:solidFill>
            </a:endParaRPr>
          </a:p>
          <a:p>
            <a:pPr marL="342900" indent="-342900" algn="just">
              <a:buFont typeface="Wingdings" panose="05000000000000000000" pitchFamily="2" charset="2"/>
              <a:buChar char="q"/>
              <a:defRPr/>
            </a:pPr>
            <a:r>
              <a:rPr lang="en-GB" altLang="en-US" sz="2000" dirty="0">
                <a:solidFill>
                  <a:schemeClr val="accent6">
                    <a:lumMod val="10000"/>
                  </a:schemeClr>
                </a:solidFill>
              </a:rPr>
              <a:t>Use very high air flow rates to collect more radioactivity</a:t>
            </a:r>
          </a:p>
          <a:p>
            <a:pPr marL="800100" lvl="1" indent="-342900" algn="just">
              <a:buFont typeface="Wingdings" panose="05000000000000000000" pitchFamily="2" charset="2"/>
              <a:buChar char="§"/>
              <a:defRPr/>
            </a:pPr>
            <a:r>
              <a:rPr lang="en-GB" altLang="en-US" sz="2000" dirty="0">
                <a:solidFill>
                  <a:schemeClr val="accent6">
                    <a:lumMod val="10000"/>
                  </a:schemeClr>
                </a:solidFill>
              </a:rPr>
              <a:t>Continuous air monitor flow rates are limited</a:t>
            </a:r>
          </a:p>
          <a:p>
            <a:pPr marL="800100" lvl="1" indent="-342900" algn="just">
              <a:buFont typeface="Wingdings" panose="05000000000000000000" pitchFamily="2" charset="2"/>
              <a:buChar char="§"/>
              <a:defRPr/>
            </a:pPr>
            <a:r>
              <a:rPr lang="en-GB" altLang="en-US" sz="2000" dirty="0">
                <a:solidFill>
                  <a:schemeClr val="accent6">
                    <a:lumMod val="10000"/>
                  </a:schemeClr>
                </a:solidFill>
              </a:rPr>
              <a:t>Higher flow rates result in higher levels of radon daughters</a:t>
            </a:r>
          </a:p>
          <a:p>
            <a:pPr lvl="1" algn="just">
              <a:defRPr/>
            </a:pPr>
            <a:endParaRPr lang="en-GB" altLang="en-US" sz="2000" dirty="0">
              <a:solidFill>
                <a:schemeClr val="accent6">
                  <a:lumMod val="10000"/>
                </a:schemeClr>
              </a:solidFill>
            </a:endParaRPr>
          </a:p>
          <a:p>
            <a:pPr marL="342900" indent="-342900" algn="just">
              <a:buFont typeface="Wingdings" panose="05000000000000000000" pitchFamily="2" charset="2"/>
              <a:buChar char="q"/>
              <a:defRPr/>
            </a:pPr>
            <a:r>
              <a:rPr lang="en-GB" altLang="en-US" sz="2000" dirty="0">
                <a:solidFill>
                  <a:schemeClr val="accent6">
                    <a:lumMod val="10000"/>
                  </a:schemeClr>
                </a:solidFill>
              </a:rPr>
              <a:t>Longer count times to achieve lower LLDs</a:t>
            </a:r>
          </a:p>
        </p:txBody>
      </p:sp>
      <p:pic>
        <p:nvPicPr>
          <p:cNvPr id="4" name="Graphic 3" descr="Chat">
            <a:extLst>
              <a:ext uri="{FF2B5EF4-FFF2-40B4-BE49-F238E27FC236}">
                <a16:creationId xmlns:a16="http://schemas.microsoft.com/office/drawing/2014/main" id="{58C0A62F-270C-470E-8A22-84EF77A43753}"/>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530352" y="1157630"/>
            <a:ext cx="914400" cy="914400"/>
          </a:xfrm>
          <a:prstGeom prst="rect">
            <a:avLst/>
          </a:prstGeom>
        </p:spPr>
      </p:pic>
    </p:spTree>
    <p:extLst>
      <p:ext uri="{BB962C8B-B14F-4D97-AF65-F5344CB8AC3E}">
        <p14:creationId xmlns:p14="http://schemas.microsoft.com/office/powerpoint/2010/main" val="205702984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51CBC81-4909-4E7E-8F00-43D9AB569927}"/>
              </a:ext>
            </a:extLst>
          </p:cNvPr>
          <p:cNvSpPr/>
          <p:nvPr/>
        </p:nvSpPr>
        <p:spPr>
          <a:xfrm>
            <a:off x="1" y="574646"/>
            <a:ext cx="2757830" cy="494950"/>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t>Air Activity</a:t>
            </a:r>
            <a:endParaRPr lang="en-GB" sz="2800" dirty="0"/>
          </a:p>
        </p:txBody>
      </p:sp>
      <p:sp>
        <p:nvSpPr>
          <p:cNvPr id="3" name="Speech Bubble: Rectangle 2">
            <a:extLst>
              <a:ext uri="{FF2B5EF4-FFF2-40B4-BE49-F238E27FC236}">
                <a16:creationId xmlns:a16="http://schemas.microsoft.com/office/drawing/2014/main" id="{BBCE6C0B-242E-49EB-9688-5E228EA163D3}"/>
              </a:ext>
            </a:extLst>
          </p:cNvPr>
          <p:cNvSpPr/>
          <p:nvPr/>
        </p:nvSpPr>
        <p:spPr>
          <a:xfrm>
            <a:off x="2757831" y="1977704"/>
            <a:ext cx="3812795" cy="1451296"/>
          </a:xfrm>
          <a:prstGeom prst="wedgeRectCallout">
            <a:avLst/>
          </a:prstGeom>
          <a:solidFill>
            <a:schemeClr val="accent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t>Air Activity can present in different forms, as:</a:t>
            </a:r>
            <a:endParaRPr lang="en-GB" sz="2400" dirty="0"/>
          </a:p>
        </p:txBody>
      </p:sp>
      <p:sp>
        <p:nvSpPr>
          <p:cNvPr id="4" name="Rectangle 3">
            <a:extLst>
              <a:ext uri="{FF2B5EF4-FFF2-40B4-BE49-F238E27FC236}">
                <a16:creationId xmlns:a16="http://schemas.microsoft.com/office/drawing/2014/main" id="{15FF5B87-F087-404F-8D68-9DA1EADB8108}"/>
              </a:ext>
            </a:extLst>
          </p:cNvPr>
          <p:cNvSpPr/>
          <p:nvPr/>
        </p:nvSpPr>
        <p:spPr>
          <a:xfrm>
            <a:off x="2231423" y="3803270"/>
            <a:ext cx="4865615" cy="61239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1"/>
            <a:r>
              <a:rPr lang="en-US" dirty="0"/>
              <a:t>Particulates : dust, corrosion products, fission products, actinides…</a:t>
            </a:r>
          </a:p>
        </p:txBody>
      </p:sp>
      <p:sp>
        <p:nvSpPr>
          <p:cNvPr id="5" name="Rectangle 4">
            <a:extLst>
              <a:ext uri="{FF2B5EF4-FFF2-40B4-BE49-F238E27FC236}">
                <a16:creationId xmlns:a16="http://schemas.microsoft.com/office/drawing/2014/main" id="{131D3DC8-8200-4490-B9F9-70BA2AB72442}"/>
              </a:ext>
            </a:extLst>
          </p:cNvPr>
          <p:cNvSpPr/>
          <p:nvPr/>
        </p:nvSpPr>
        <p:spPr>
          <a:xfrm>
            <a:off x="2231422" y="4563172"/>
            <a:ext cx="4865615" cy="61239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1"/>
            <a:r>
              <a:rPr lang="en-US" dirty="0"/>
              <a:t>Vapors (HTO, ..)</a:t>
            </a:r>
          </a:p>
        </p:txBody>
      </p:sp>
      <p:sp>
        <p:nvSpPr>
          <p:cNvPr id="6" name="Rectangle 5">
            <a:extLst>
              <a:ext uri="{FF2B5EF4-FFF2-40B4-BE49-F238E27FC236}">
                <a16:creationId xmlns:a16="http://schemas.microsoft.com/office/drawing/2014/main" id="{3AA65B33-B2CB-494C-83D8-FE3AA56B7C6F}"/>
              </a:ext>
            </a:extLst>
          </p:cNvPr>
          <p:cNvSpPr/>
          <p:nvPr/>
        </p:nvSpPr>
        <p:spPr>
          <a:xfrm>
            <a:off x="2231422" y="5323074"/>
            <a:ext cx="4865615" cy="61239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1"/>
            <a:r>
              <a:rPr lang="en-US" dirty="0"/>
              <a:t>Gas : noble gases (</a:t>
            </a:r>
            <a:r>
              <a:rPr lang="en-US" dirty="0" err="1"/>
              <a:t>Xe,Kr,Ar</a:t>
            </a:r>
            <a:r>
              <a:rPr lang="en-US" dirty="0"/>
              <a:t>), Iodine, … </a:t>
            </a:r>
          </a:p>
        </p:txBody>
      </p:sp>
    </p:spTree>
    <p:extLst>
      <p:ext uri="{BB962C8B-B14F-4D97-AF65-F5344CB8AC3E}">
        <p14:creationId xmlns:p14="http://schemas.microsoft.com/office/powerpoint/2010/main" val="176327543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58E318F2-03DD-4277-A04D-A8E8F09D7CB7}"/>
              </a:ext>
            </a:extLst>
          </p:cNvPr>
          <p:cNvSpPr/>
          <p:nvPr/>
        </p:nvSpPr>
        <p:spPr>
          <a:xfrm>
            <a:off x="0" y="488873"/>
            <a:ext cx="4162349" cy="425527"/>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t>Sources of Natural Activity</a:t>
            </a:r>
            <a:endParaRPr lang="en-GB" sz="2400" dirty="0"/>
          </a:p>
        </p:txBody>
      </p:sp>
      <p:grpSp>
        <p:nvGrpSpPr>
          <p:cNvPr id="3" name="Group 3">
            <a:extLst>
              <a:ext uri="{FF2B5EF4-FFF2-40B4-BE49-F238E27FC236}">
                <a16:creationId xmlns:a16="http://schemas.microsoft.com/office/drawing/2014/main" id="{582028A3-99F3-45D3-A840-59106ACD55A2}"/>
              </a:ext>
            </a:extLst>
          </p:cNvPr>
          <p:cNvGrpSpPr>
            <a:grpSpLocks/>
          </p:cNvGrpSpPr>
          <p:nvPr/>
        </p:nvGrpSpPr>
        <p:grpSpPr bwMode="auto">
          <a:xfrm>
            <a:off x="522520" y="1134491"/>
            <a:ext cx="4560888" cy="5153025"/>
            <a:chOff x="132" y="467"/>
            <a:chExt cx="2999" cy="3752"/>
          </a:xfrm>
        </p:grpSpPr>
        <p:sp>
          <p:nvSpPr>
            <p:cNvPr id="4" name="Text Box 4">
              <a:extLst>
                <a:ext uri="{FF2B5EF4-FFF2-40B4-BE49-F238E27FC236}">
                  <a16:creationId xmlns:a16="http://schemas.microsoft.com/office/drawing/2014/main" id="{4F39BCCA-6226-4ADD-8EB7-16C76B41ACEE}"/>
                </a:ext>
              </a:extLst>
            </p:cNvPr>
            <p:cNvSpPr txBox="1">
              <a:spLocks noChangeArrowheads="1"/>
            </p:cNvSpPr>
            <p:nvPr/>
          </p:nvSpPr>
          <p:spPr bwMode="auto">
            <a:xfrm>
              <a:off x="2377" y="3707"/>
              <a:ext cx="754" cy="37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50800">
                  <a:solidFill>
                    <a:srgbClr val="FF00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r>
                <a:rPr lang="en-US" altLang="en-US" sz="1400" b="1">
                  <a:solidFill>
                    <a:srgbClr val="6649F9"/>
                  </a:solidFill>
                  <a:effectLst/>
                </a:rPr>
                <a:t>Stable Daughter</a:t>
              </a:r>
            </a:p>
          </p:txBody>
        </p:sp>
        <p:grpSp>
          <p:nvGrpSpPr>
            <p:cNvPr id="5" name="Group 5">
              <a:extLst>
                <a:ext uri="{FF2B5EF4-FFF2-40B4-BE49-F238E27FC236}">
                  <a16:creationId xmlns:a16="http://schemas.microsoft.com/office/drawing/2014/main" id="{0739F2F7-2D61-4CDC-A8AB-D98F90D1E80E}"/>
                </a:ext>
              </a:extLst>
            </p:cNvPr>
            <p:cNvGrpSpPr>
              <a:grpSpLocks/>
            </p:cNvGrpSpPr>
            <p:nvPr/>
          </p:nvGrpSpPr>
          <p:grpSpPr bwMode="auto">
            <a:xfrm>
              <a:off x="132" y="467"/>
              <a:ext cx="2846" cy="3752"/>
              <a:chOff x="132" y="467"/>
              <a:chExt cx="2845" cy="3752"/>
            </a:xfrm>
          </p:grpSpPr>
          <p:sp>
            <p:nvSpPr>
              <p:cNvPr id="7" name="Text Box 6">
                <a:extLst>
                  <a:ext uri="{FF2B5EF4-FFF2-40B4-BE49-F238E27FC236}">
                    <a16:creationId xmlns:a16="http://schemas.microsoft.com/office/drawing/2014/main" id="{7DD80861-F973-430F-BA43-7A4F35C0DBCC}"/>
                  </a:ext>
                </a:extLst>
              </p:cNvPr>
              <p:cNvSpPr txBox="1">
                <a:spLocks noChangeArrowheads="1"/>
              </p:cNvSpPr>
              <p:nvPr/>
            </p:nvSpPr>
            <p:spPr bwMode="auto">
              <a:xfrm>
                <a:off x="1352" y="3789"/>
                <a:ext cx="420" cy="267"/>
              </a:xfrm>
              <a:prstGeom prst="rect">
                <a:avLst/>
              </a:prstGeom>
              <a:noFill/>
              <a:ln>
                <a:noFill/>
              </a:ln>
              <a:effectLst/>
              <a:extLst>
                <a:ext uri="{909E8E84-426E-40DD-AFC4-6F175D3DCCD1}">
                  <a14:hiddenFill xmlns:a14="http://schemas.microsoft.com/office/drawing/2010/main">
                    <a:solidFill>
                      <a:srgbClr val="FFFF99"/>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eaLnBrk="0" hangingPunct="0"/>
                <a:r>
                  <a:rPr lang="en-US" altLang="en-US" b="1" baseline="30000">
                    <a:effectLst/>
                  </a:rPr>
                  <a:t>210</a:t>
                </a:r>
                <a:r>
                  <a:rPr lang="en-US" altLang="en-US" b="1">
                    <a:effectLst/>
                  </a:rPr>
                  <a:t>Tl</a:t>
                </a:r>
                <a:endParaRPr lang="en-US" altLang="en-US" b="1" baseline="30000">
                  <a:effectLst/>
                </a:endParaRPr>
              </a:p>
            </p:txBody>
          </p:sp>
          <p:sp>
            <p:nvSpPr>
              <p:cNvPr id="8" name="Text Box 7">
                <a:extLst>
                  <a:ext uri="{FF2B5EF4-FFF2-40B4-BE49-F238E27FC236}">
                    <a16:creationId xmlns:a16="http://schemas.microsoft.com/office/drawing/2014/main" id="{D1468704-5567-4347-A557-081DEC324302}"/>
                  </a:ext>
                </a:extLst>
              </p:cNvPr>
              <p:cNvSpPr txBox="1">
                <a:spLocks noChangeArrowheads="1"/>
              </p:cNvSpPr>
              <p:nvPr/>
            </p:nvSpPr>
            <p:spPr bwMode="auto">
              <a:xfrm>
                <a:off x="1388" y="3236"/>
                <a:ext cx="436" cy="268"/>
              </a:xfrm>
              <a:prstGeom prst="rect">
                <a:avLst/>
              </a:prstGeom>
              <a:noFill/>
              <a:ln>
                <a:noFill/>
              </a:ln>
              <a:effectLst/>
              <a:extLst>
                <a:ext uri="{909E8E84-426E-40DD-AFC4-6F175D3DCCD1}">
                  <a14:hiddenFill xmlns:a14="http://schemas.microsoft.com/office/drawing/2010/main">
                    <a:solidFill>
                      <a:srgbClr val="FFFF99"/>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eaLnBrk="0" hangingPunct="0"/>
                <a:r>
                  <a:rPr lang="en-US" altLang="en-US" b="1" baseline="30000" dirty="0">
                    <a:effectLst/>
                  </a:rPr>
                  <a:t>214</a:t>
                </a:r>
                <a:r>
                  <a:rPr lang="en-US" altLang="en-US" b="1" dirty="0">
                    <a:effectLst/>
                  </a:rPr>
                  <a:t>Bi</a:t>
                </a:r>
                <a:endParaRPr lang="en-US" altLang="en-US" b="1" baseline="30000" dirty="0">
                  <a:effectLst/>
                </a:endParaRPr>
              </a:p>
            </p:txBody>
          </p:sp>
          <p:sp>
            <p:nvSpPr>
              <p:cNvPr id="9" name="Text Box 8">
                <a:extLst>
                  <a:ext uri="{FF2B5EF4-FFF2-40B4-BE49-F238E27FC236}">
                    <a16:creationId xmlns:a16="http://schemas.microsoft.com/office/drawing/2014/main" id="{6B83A63F-3446-402C-B193-E18B333B99B3}"/>
                  </a:ext>
                </a:extLst>
              </p:cNvPr>
              <p:cNvSpPr txBox="1">
                <a:spLocks noChangeArrowheads="1"/>
              </p:cNvSpPr>
              <p:nvPr/>
            </p:nvSpPr>
            <p:spPr bwMode="auto">
              <a:xfrm>
                <a:off x="1718" y="2461"/>
                <a:ext cx="487" cy="267"/>
              </a:xfrm>
              <a:prstGeom prst="rect">
                <a:avLst/>
              </a:prstGeom>
              <a:noFill/>
              <a:ln>
                <a:noFill/>
              </a:ln>
              <a:effectLst/>
              <a:extLst>
                <a:ext uri="{909E8E84-426E-40DD-AFC4-6F175D3DCCD1}">
                  <a14:hiddenFill xmlns:a14="http://schemas.microsoft.com/office/drawing/2010/main">
                    <a:solidFill>
                      <a:srgbClr val="FFCC99"/>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eaLnBrk="0" hangingPunct="0"/>
                <a:r>
                  <a:rPr lang="en-US" altLang="en-US" b="1" baseline="30000">
                    <a:solidFill>
                      <a:srgbClr val="CC0000"/>
                    </a:solidFill>
                    <a:effectLst/>
                  </a:rPr>
                  <a:t>218</a:t>
                </a:r>
                <a:r>
                  <a:rPr lang="en-US" altLang="en-US" b="1">
                    <a:solidFill>
                      <a:srgbClr val="CC0000"/>
                    </a:solidFill>
                    <a:effectLst/>
                  </a:rPr>
                  <a:t>Rn</a:t>
                </a:r>
                <a:endParaRPr lang="en-US" altLang="en-US" b="1" baseline="30000">
                  <a:solidFill>
                    <a:srgbClr val="CC0000"/>
                  </a:solidFill>
                  <a:effectLst/>
                </a:endParaRPr>
              </a:p>
            </p:txBody>
          </p:sp>
          <p:sp>
            <p:nvSpPr>
              <p:cNvPr id="10" name="Text Box 9">
                <a:extLst>
                  <a:ext uri="{FF2B5EF4-FFF2-40B4-BE49-F238E27FC236}">
                    <a16:creationId xmlns:a16="http://schemas.microsoft.com/office/drawing/2014/main" id="{68C1BC43-A695-4D81-A612-CC261A59209D}"/>
                  </a:ext>
                </a:extLst>
              </p:cNvPr>
              <p:cNvSpPr txBox="1">
                <a:spLocks noChangeArrowheads="1"/>
              </p:cNvSpPr>
              <p:nvPr/>
            </p:nvSpPr>
            <p:spPr bwMode="auto">
              <a:xfrm>
                <a:off x="914" y="2445"/>
                <a:ext cx="487" cy="267"/>
              </a:xfrm>
              <a:prstGeom prst="rect">
                <a:avLst/>
              </a:prstGeom>
              <a:noFill/>
              <a:ln>
                <a:noFill/>
              </a:ln>
              <a:effectLst/>
              <a:extLst>
                <a:ext uri="{909E8E84-426E-40DD-AFC4-6F175D3DCCD1}">
                  <a14:hiddenFill xmlns:a14="http://schemas.microsoft.com/office/drawing/2010/main">
                    <a:solidFill>
                      <a:srgbClr val="FFCC99"/>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eaLnBrk="0" hangingPunct="0"/>
                <a:r>
                  <a:rPr lang="en-US" altLang="en-US" b="1" baseline="30000" dirty="0">
                    <a:solidFill>
                      <a:srgbClr val="CC0000"/>
                    </a:solidFill>
                    <a:effectLst/>
                  </a:rPr>
                  <a:t>222</a:t>
                </a:r>
                <a:r>
                  <a:rPr lang="en-US" altLang="en-US" b="1" dirty="0">
                    <a:solidFill>
                      <a:srgbClr val="CC0000"/>
                    </a:solidFill>
                    <a:effectLst/>
                  </a:rPr>
                  <a:t>Rn</a:t>
                </a:r>
                <a:endParaRPr lang="en-US" altLang="en-US" b="1" baseline="30000" dirty="0">
                  <a:solidFill>
                    <a:srgbClr val="CC0000"/>
                  </a:solidFill>
                  <a:effectLst/>
                </a:endParaRPr>
              </a:p>
            </p:txBody>
          </p:sp>
          <p:sp>
            <p:nvSpPr>
              <p:cNvPr id="11" name="Text Box 10">
                <a:extLst>
                  <a:ext uri="{FF2B5EF4-FFF2-40B4-BE49-F238E27FC236}">
                    <a16:creationId xmlns:a16="http://schemas.microsoft.com/office/drawing/2014/main" id="{9428E732-63E4-45AB-BE39-1C92ABDC2333}"/>
                  </a:ext>
                </a:extLst>
              </p:cNvPr>
              <p:cNvSpPr txBox="1">
                <a:spLocks noChangeArrowheads="1"/>
              </p:cNvSpPr>
              <p:nvPr/>
            </p:nvSpPr>
            <p:spPr bwMode="auto">
              <a:xfrm>
                <a:off x="194" y="959"/>
                <a:ext cx="395" cy="267"/>
              </a:xfrm>
              <a:prstGeom prst="rect">
                <a:avLst/>
              </a:prstGeom>
              <a:noFill/>
              <a:ln>
                <a:noFill/>
              </a:ln>
              <a:effectLst/>
              <a:extLst>
                <a:ext uri="{909E8E84-426E-40DD-AFC4-6F175D3DCCD1}">
                  <a14:hiddenFill xmlns:a14="http://schemas.microsoft.com/office/drawing/2010/main">
                    <a:solidFill>
                      <a:srgbClr val="FF0000"/>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eaLnBrk="0" hangingPunct="0"/>
                <a:r>
                  <a:rPr lang="en-US" altLang="en-US" b="1" baseline="30000">
                    <a:solidFill>
                      <a:srgbClr val="CC0000"/>
                    </a:solidFill>
                    <a:effectLst/>
                  </a:rPr>
                  <a:t>238</a:t>
                </a:r>
                <a:r>
                  <a:rPr lang="en-US" altLang="en-US" b="1">
                    <a:solidFill>
                      <a:srgbClr val="CC0000"/>
                    </a:solidFill>
                    <a:effectLst/>
                  </a:rPr>
                  <a:t>U</a:t>
                </a:r>
                <a:endParaRPr lang="en-US" altLang="en-US" b="1" baseline="30000">
                  <a:solidFill>
                    <a:srgbClr val="CC0000"/>
                  </a:solidFill>
                  <a:effectLst/>
                </a:endParaRPr>
              </a:p>
            </p:txBody>
          </p:sp>
          <p:sp>
            <p:nvSpPr>
              <p:cNvPr id="12" name="Text Box 11">
                <a:extLst>
                  <a:ext uri="{FF2B5EF4-FFF2-40B4-BE49-F238E27FC236}">
                    <a16:creationId xmlns:a16="http://schemas.microsoft.com/office/drawing/2014/main" id="{895D8E47-7E19-4CE9-9BA9-88055FD8F404}"/>
                  </a:ext>
                </a:extLst>
              </p:cNvPr>
              <p:cNvSpPr txBox="1">
                <a:spLocks noChangeArrowheads="1"/>
              </p:cNvSpPr>
              <p:nvPr/>
            </p:nvSpPr>
            <p:spPr bwMode="auto">
              <a:xfrm>
                <a:off x="182" y="1433"/>
                <a:ext cx="471" cy="26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eaLnBrk="0" hangingPunct="0"/>
                <a:r>
                  <a:rPr lang="en-US" altLang="en-US" b="1" baseline="30000">
                    <a:effectLst/>
                  </a:rPr>
                  <a:t>234</a:t>
                </a:r>
                <a:r>
                  <a:rPr lang="en-US" altLang="en-US" b="1">
                    <a:effectLst/>
                  </a:rPr>
                  <a:t>Th</a:t>
                </a:r>
                <a:endParaRPr lang="en-US" altLang="en-US" b="1" baseline="30000">
                  <a:effectLst/>
                </a:endParaRPr>
              </a:p>
            </p:txBody>
          </p:sp>
          <p:sp>
            <p:nvSpPr>
              <p:cNvPr id="13" name="Text Box 12">
                <a:extLst>
                  <a:ext uri="{FF2B5EF4-FFF2-40B4-BE49-F238E27FC236}">
                    <a16:creationId xmlns:a16="http://schemas.microsoft.com/office/drawing/2014/main" id="{E626F787-2AE4-4D80-B6AB-D9FC95289A6E}"/>
                  </a:ext>
                </a:extLst>
              </p:cNvPr>
              <p:cNvSpPr txBox="1">
                <a:spLocks noChangeArrowheads="1"/>
              </p:cNvSpPr>
              <p:nvPr/>
            </p:nvSpPr>
            <p:spPr bwMode="auto">
              <a:xfrm>
                <a:off x="566" y="1193"/>
                <a:ext cx="471" cy="26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eaLnBrk="0" hangingPunct="0"/>
                <a:r>
                  <a:rPr lang="en-US" altLang="en-US" b="1" baseline="30000">
                    <a:effectLst/>
                  </a:rPr>
                  <a:t>234</a:t>
                </a:r>
                <a:r>
                  <a:rPr lang="en-US" altLang="en-US" b="1">
                    <a:effectLst/>
                  </a:rPr>
                  <a:t>Pa</a:t>
                </a:r>
                <a:endParaRPr lang="en-US" altLang="en-US" b="1" baseline="30000">
                  <a:effectLst/>
                </a:endParaRPr>
              </a:p>
            </p:txBody>
          </p:sp>
          <p:sp>
            <p:nvSpPr>
              <p:cNvPr id="14" name="Text Box 13">
                <a:extLst>
                  <a:ext uri="{FF2B5EF4-FFF2-40B4-BE49-F238E27FC236}">
                    <a16:creationId xmlns:a16="http://schemas.microsoft.com/office/drawing/2014/main" id="{D0D8412C-6AF9-43F0-BAA0-93CC7BB97BE4}"/>
                  </a:ext>
                </a:extLst>
              </p:cNvPr>
              <p:cNvSpPr txBox="1">
                <a:spLocks noChangeArrowheads="1"/>
              </p:cNvSpPr>
              <p:nvPr/>
            </p:nvSpPr>
            <p:spPr bwMode="auto">
              <a:xfrm>
                <a:off x="938" y="965"/>
                <a:ext cx="395" cy="26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eaLnBrk="0" hangingPunct="0"/>
                <a:r>
                  <a:rPr lang="en-US" altLang="en-US" b="1" baseline="30000" dirty="0">
                    <a:solidFill>
                      <a:srgbClr val="CC0000"/>
                    </a:solidFill>
                    <a:effectLst/>
                  </a:rPr>
                  <a:t>234</a:t>
                </a:r>
                <a:r>
                  <a:rPr lang="en-US" altLang="en-US" b="1" dirty="0">
                    <a:solidFill>
                      <a:srgbClr val="CC0000"/>
                    </a:solidFill>
                    <a:effectLst/>
                  </a:rPr>
                  <a:t>U</a:t>
                </a:r>
                <a:endParaRPr lang="en-US" altLang="en-US" b="1" baseline="30000" dirty="0">
                  <a:solidFill>
                    <a:srgbClr val="CC0000"/>
                  </a:solidFill>
                  <a:effectLst/>
                </a:endParaRPr>
              </a:p>
            </p:txBody>
          </p:sp>
          <p:sp>
            <p:nvSpPr>
              <p:cNvPr id="15" name="Text Box 14">
                <a:extLst>
                  <a:ext uri="{FF2B5EF4-FFF2-40B4-BE49-F238E27FC236}">
                    <a16:creationId xmlns:a16="http://schemas.microsoft.com/office/drawing/2014/main" id="{735646F2-9A99-4621-98F2-A5D8718542D9}"/>
                  </a:ext>
                </a:extLst>
              </p:cNvPr>
              <p:cNvSpPr txBox="1">
                <a:spLocks noChangeArrowheads="1"/>
              </p:cNvSpPr>
              <p:nvPr/>
            </p:nvSpPr>
            <p:spPr bwMode="auto">
              <a:xfrm>
                <a:off x="914" y="1429"/>
                <a:ext cx="471" cy="26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eaLnBrk="0" hangingPunct="0"/>
                <a:r>
                  <a:rPr lang="en-US" altLang="en-US" b="1" baseline="30000">
                    <a:solidFill>
                      <a:srgbClr val="CC0000"/>
                    </a:solidFill>
                    <a:effectLst/>
                  </a:rPr>
                  <a:t>230</a:t>
                </a:r>
                <a:r>
                  <a:rPr lang="en-US" altLang="en-US" b="1">
                    <a:solidFill>
                      <a:srgbClr val="CC0000"/>
                    </a:solidFill>
                    <a:effectLst/>
                  </a:rPr>
                  <a:t>Th</a:t>
                </a:r>
                <a:endParaRPr lang="en-US" altLang="en-US" b="1" baseline="30000">
                  <a:solidFill>
                    <a:srgbClr val="CC0000"/>
                  </a:solidFill>
                  <a:effectLst/>
                </a:endParaRPr>
              </a:p>
            </p:txBody>
          </p:sp>
          <p:sp>
            <p:nvSpPr>
              <p:cNvPr id="16" name="Text Box 15">
                <a:extLst>
                  <a:ext uri="{FF2B5EF4-FFF2-40B4-BE49-F238E27FC236}">
                    <a16:creationId xmlns:a16="http://schemas.microsoft.com/office/drawing/2014/main" id="{3233A17F-EF23-4D2C-AE9E-DDB3621D18E9}"/>
                  </a:ext>
                </a:extLst>
              </p:cNvPr>
              <p:cNvSpPr txBox="1">
                <a:spLocks noChangeArrowheads="1"/>
              </p:cNvSpPr>
              <p:nvPr/>
            </p:nvSpPr>
            <p:spPr bwMode="auto">
              <a:xfrm>
                <a:off x="914" y="1933"/>
                <a:ext cx="479" cy="26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eaLnBrk="0" hangingPunct="0"/>
                <a:r>
                  <a:rPr lang="en-US" altLang="en-US" b="1" baseline="30000">
                    <a:solidFill>
                      <a:srgbClr val="CC0000"/>
                    </a:solidFill>
                    <a:effectLst/>
                  </a:rPr>
                  <a:t>226</a:t>
                </a:r>
                <a:r>
                  <a:rPr lang="en-US" altLang="en-US" b="1">
                    <a:solidFill>
                      <a:srgbClr val="CC0000"/>
                    </a:solidFill>
                    <a:effectLst/>
                  </a:rPr>
                  <a:t>Ra</a:t>
                </a:r>
                <a:endParaRPr lang="en-US" altLang="en-US" b="1" baseline="30000">
                  <a:solidFill>
                    <a:srgbClr val="CC0000"/>
                  </a:solidFill>
                  <a:effectLst/>
                </a:endParaRPr>
              </a:p>
            </p:txBody>
          </p:sp>
          <p:sp>
            <p:nvSpPr>
              <p:cNvPr id="17" name="Text Box 16">
                <a:extLst>
                  <a:ext uri="{FF2B5EF4-FFF2-40B4-BE49-F238E27FC236}">
                    <a16:creationId xmlns:a16="http://schemas.microsoft.com/office/drawing/2014/main" id="{381FC70F-7DD1-4E9A-A231-2B31A3E10014}"/>
                  </a:ext>
                </a:extLst>
              </p:cNvPr>
              <p:cNvSpPr txBox="1">
                <a:spLocks noChangeArrowheads="1"/>
              </p:cNvSpPr>
              <p:nvPr/>
            </p:nvSpPr>
            <p:spPr bwMode="auto">
              <a:xfrm>
                <a:off x="914" y="2957"/>
                <a:ext cx="479" cy="267"/>
              </a:xfrm>
              <a:prstGeom prst="rect">
                <a:avLst/>
              </a:prstGeom>
              <a:noFill/>
              <a:ln>
                <a:noFill/>
              </a:ln>
              <a:effectLst/>
              <a:extLst>
                <a:ext uri="{909E8E84-426E-40DD-AFC4-6F175D3DCCD1}">
                  <a14:hiddenFill xmlns:a14="http://schemas.microsoft.com/office/drawing/2010/main">
                    <a:solidFill>
                      <a:srgbClr val="00CC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eaLnBrk="0" hangingPunct="0"/>
                <a:r>
                  <a:rPr lang="en-US" altLang="en-US" b="1" baseline="30000">
                    <a:solidFill>
                      <a:srgbClr val="CC0000"/>
                    </a:solidFill>
                    <a:effectLst/>
                  </a:rPr>
                  <a:t>218</a:t>
                </a:r>
                <a:r>
                  <a:rPr lang="en-US" altLang="en-US" b="1">
                    <a:solidFill>
                      <a:srgbClr val="CC0000"/>
                    </a:solidFill>
                    <a:effectLst/>
                  </a:rPr>
                  <a:t>Po</a:t>
                </a:r>
                <a:endParaRPr lang="en-US" altLang="en-US" b="1" baseline="30000">
                  <a:solidFill>
                    <a:srgbClr val="CC0000"/>
                  </a:solidFill>
                  <a:effectLst/>
                </a:endParaRPr>
              </a:p>
            </p:txBody>
          </p:sp>
          <p:sp>
            <p:nvSpPr>
              <p:cNvPr id="18" name="Text Box 17">
                <a:extLst>
                  <a:ext uri="{FF2B5EF4-FFF2-40B4-BE49-F238E27FC236}">
                    <a16:creationId xmlns:a16="http://schemas.microsoft.com/office/drawing/2014/main" id="{A4E2D279-F30D-486B-AFAA-D27BC2F7E96D}"/>
                  </a:ext>
                </a:extLst>
              </p:cNvPr>
              <p:cNvSpPr txBox="1">
                <a:spLocks noChangeArrowheads="1"/>
              </p:cNvSpPr>
              <p:nvPr/>
            </p:nvSpPr>
            <p:spPr bwMode="auto">
              <a:xfrm>
                <a:off x="914" y="3469"/>
                <a:ext cx="479" cy="26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eaLnBrk="0" hangingPunct="0"/>
                <a:r>
                  <a:rPr lang="en-US" altLang="en-US" b="1" baseline="30000" dirty="0">
                    <a:effectLst/>
                  </a:rPr>
                  <a:t>214</a:t>
                </a:r>
                <a:r>
                  <a:rPr lang="en-US" altLang="en-US" b="1" dirty="0">
                    <a:effectLst/>
                  </a:rPr>
                  <a:t>Pb</a:t>
                </a:r>
                <a:endParaRPr lang="en-US" altLang="en-US" b="1" baseline="30000" dirty="0">
                  <a:effectLst/>
                </a:endParaRPr>
              </a:p>
            </p:txBody>
          </p:sp>
          <p:sp>
            <p:nvSpPr>
              <p:cNvPr id="19" name="Text Box 18">
                <a:extLst>
                  <a:ext uri="{FF2B5EF4-FFF2-40B4-BE49-F238E27FC236}">
                    <a16:creationId xmlns:a16="http://schemas.microsoft.com/office/drawing/2014/main" id="{9922A063-6C72-49EC-8323-08CA5C7B23D9}"/>
                  </a:ext>
                </a:extLst>
              </p:cNvPr>
              <p:cNvSpPr txBox="1">
                <a:spLocks noChangeArrowheads="1"/>
              </p:cNvSpPr>
              <p:nvPr/>
            </p:nvSpPr>
            <p:spPr bwMode="auto">
              <a:xfrm>
                <a:off x="1340" y="2721"/>
                <a:ext cx="444" cy="26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eaLnBrk="0" hangingPunct="0"/>
                <a:r>
                  <a:rPr lang="en-US" altLang="en-US" b="1" baseline="30000">
                    <a:effectLst/>
                  </a:rPr>
                  <a:t>218</a:t>
                </a:r>
                <a:r>
                  <a:rPr lang="en-US" altLang="en-US" b="1">
                    <a:effectLst/>
                  </a:rPr>
                  <a:t>At</a:t>
                </a:r>
                <a:endParaRPr lang="en-US" altLang="en-US" b="1" baseline="30000">
                  <a:effectLst/>
                </a:endParaRPr>
              </a:p>
            </p:txBody>
          </p:sp>
          <p:sp>
            <p:nvSpPr>
              <p:cNvPr id="20" name="Text Box 19">
                <a:extLst>
                  <a:ext uri="{FF2B5EF4-FFF2-40B4-BE49-F238E27FC236}">
                    <a16:creationId xmlns:a16="http://schemas.microsoft.com/office/drawing/2014/main" id="{F81ACFC4-2E53-4B73-A7D7-BB97160A6202}"/>
                  </a:ext>
                </a:extLst>
              </p:cNvPr>
              <p:cNvSpPr txBox="1">
                <a:spLocks noChangeArrowheads="1"/>
              </p:cNvSpPr>
              <p:nvPr/>
            </p:nvSpPr>
            <p:spPr bwMode="auto">
              <a:xfrm>
                <a:off x="1735" y="2953"/>
                <a:ext cx="480" cy="267"/>
              </a:xfrm>
              <a:prstGeom prst="rect">
                <a:avLst/>
              </a:prstGeom>
              <a:noFill/>
              <a:ln>
                <a:noFill/>
              </a:ln>
              <a:effectLst/>
              <a:extLst>
                <a:ext uri="{909E8E84-426E-40DD-AFC4-6F175D3DCCD1}">
                  <a14:hiddenFill xmlns:a14="http://schemas.microsoft.com/office/drawing/2010/main">
                    <a:solidFill>
                      <a:srgbClr val="00CC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eaLnBrk="0" hangingPunct="0"/>
                <a:r>
                  <a:rPr lang="en-US" altLang="en-US" b="1" baseline="30000" dirty="0">
                    <a:solidFill>
                      <a:srgbClr val="CC0000"/>
                    </a:solidFill>
                    <a:effectLst/>
                  </a:rPr>
                  <a:t>214</a:t>
                </a:r>
                <a:r>
                  <a:rPr lang="en-US" altLang="en-US" b="1" dirty="0">
                    <a:solidFill>
                      <a:srgbClr val="CC0000"/>
                    </a:solidFill>
                    <a:effectLst/>
                  </a:rPr>
                  <a:t>Po</a:t>
                </a:r>
                <a:endParaRPr lang="en-US" altLang="en-US" b="1" baseline="30000" dirty="0">
                  <a:solidFill>
                    <a:srgbClr val="CC0000"/>
                  </a:solidFill>
                  <a:effectLst/>
                </a:endParaRPr>
              </a:p>
            </p:txBody>
          </p:sp>
          <p:sp>
            <p:nvSpPr>
              <p:cNvPr id="21" name="Text Box 20">
                <a:extLst>
                  <a:ext uri="{FF2B5EF4-FFF2-40B4-BE49-F238E27FC236}">
                    <a16:creationId xmlns:a16="http://schemas.microsoft.com/office/drawing/2014/main" id="{23A4BC3A-4D6E-4E05-8970-E9AC12019552}"/>
                  </a:ext>
                </a:extLst>
              </p:cNvPr>
              <p:cNvSpPr txBox="1">
                <a:spLocks noChangeArrowheads="1"/>
              </p:cNvSpPr>
              <p:nvPr/>
            </p:nvSpPr>
            <p:spPr bwMode="auto">
              <a:xfrm>
                <a:off x="1718" y="3479"/>
                <a:ext cx="479" cy="267"/>
              </a:xfrm>
              <a:prstGeom prst="rect">
                <a:avLst/>
              </a:prstGeom>
              <a:noFill/>
              <a:ln>
                <a:noFill/>
              </a:ln>
              <a:effectLst/>
              <a:extLst>
                <a:ext uri="{909E8E84-426E-40DD-AFC4-6F175D3DCCD1}">
                  <a14:hiddenFill xmlns:a14="http://schemas.microsoft.com/office/drawing/2010/main">
                    <a:solidFill>
                      <a:srgbClr val="FFFF99"/>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eaLnBrk="0" hangingPunct="0"/>
                <a:r>
                  <a:rPr lang="en-US" altLang="en-US" b="1" baseline="30000">
                    <a:effectLst/>
                  </a:rPr>
                  <a:t>210</a:t>
                </a:r>
                <a:r>
                  <a:rPr lang="en-US" altLang="en-US" b="1">
                    <a:effectLst/>
                  </a:rPr>
                  <a:t>Pb</a:t>
                </a:r>
                <a:endParaRPr lang="en-US" altLang="en-US" b="1" baseline="30000">
                  <a:effectLst/>
                </a:endParaRPr>
              </a:p>
            </p:txBody>
          </p:sp>
          <p:sp>
            <p:nvSpPr>
              <p:cNvPr id="22" name="Text Box 21">
                <a:extLst>
                  <a:ext uri="{FF2B5EF4-FFF2-40B4-BE49-F238E27FC236}">
                    <a16:creationId xmlns:a16="http://schemas.microsoft.com/office/drawing/2014/main" id="{34FB4BED-F4C8-4C05-9C38-E991099EC68A}"/>
                  </a:ext>
                </a:extLst>
              </p:cNvPr>
              <p:cNvSpPr txBox="1">
                <a:spLocks noChangeArrowheads="1"/>
              </p:cNvSpPr>
              <p:nvPr/>
            </p:nvSpPr>
            <p:spPr bwMode="auto">
              <a:xfrm>
                <a:off x="2146" y="3261"/>
                <a:ext cx="437" cy="26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eaLnBrk="0" hangingPunct="0"/>
                <a:r>
                  <a:rPr lang="en-US" altLang="en-US" b="1" baseline="30000">
                    <a:effectLst/>
                  </a:rPr>
                  <a:t>210</a:t>
                </a:r>
                <a:r>
                  <a:rPr lang="en-US" altLang="en-US" b="1">
                    <a:effectLst/>
                  </a:rPr>
                  <a:t>Bi</a:t>
                </a:r>
                <a:endParaRPr lang="en-US" altLang="en-US" b="1" baseline="30000">
                  <a:effectLst/>
                </a:endParaRPr>
              </a:p>
            </p:txBody>
          </p:sp>
          <p:sp>
            <p:nvSpPr>
              <p:cNvPr id="23" name="Text Box 22">
                <a:extLst>
                  <a:ext uri="{FF2B5EF4-FFF2-40B4-BE49-F238E27FC236}">
                    <a16:creationId xmlns:a16="http://schemas.microsoft.com/office/drawing/2014/main" id="{0986DB4B-6D53-4F15-80EB-600B6E3B86BB}"/>
                  </a:ext>
                </a:extLst>
              </p:cNvPr>
              <p:cNvSpPr txBox="1">
                <a:spLocks noChangeArrowheads="1"/>
              </p:cNvSpPr>
              <p:nvPr/>
            </p:nvSpPr>
            <p:spPr bwMode="auto">
              <a:xfrm>
                <a:off x="2497" y="2957"/>
                <a:ext cx="480" cy="26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eaLnBrk="0" hangingPunct="0"/>
                <a:r>
                  <a:rPr lang="en-US" altLang="en-US" b="1" baseline="30000">
                    <a:solidFill>
                      <a:srgbClr val="CC0000"/>
                    </a:solidFill>
                    <a:effectLst/>
                  </a:rPr>
                  <a:t>210</a:t>
                </a:r>
                <a:r>
                  <a:rPr lang="en-US" altLang="en-US" b="1">
                    <a:solidFill>
                      <a:srgbClr val="CC0000"/>
                    </a:solidFill>
                    <a:effectLst/>
                  </a:rPr>
                  <a:t>Po</a:t>
                </a:r>
                <a:endParaRPr lang="en-US" altLang="en-US" b="1" baseline="30000">
                  <a:solidFill>
                    <a:srgbClr val="CC0000"/>
                  </a:solidFill>
                  <a:effectLst/>
                </a:endParaRPr>
              </a:p>
            </p:txBody>
          </p:sp>
          <p:sp>
            <p:nvSpPr>
              <p:cNvPr id="24" name="Text Box 23">
                <a:extLst>
                  <a:ext uri="{FF2B5EF4-FFF2-40B4-BE49-F238E27FC236}">
                    <a16:creationId xmlns:a16="http://schemas.microsoft.com/office/drawing/2014/main" id="{E02C634B-B19D-42F9-9F7F-09F30F1A0A27}"/>
                  </a:ext>
                </a:extLst>
              </p:cNvPr>
              <p:cNvSpPr txBox="1">
                <a:spLocks noChangeArrowheads="1"/>
              </p:cNvSpPr>
              <p:nvPr/>
            </p:nvSpPr>
            <p:spPr bwMode="auto">
              <a:xfrm>
                <a:off x="2497" y="3469"/>
                <a:ext cx="480" cy="267"/>
              </a:xfrm>
              <a:prstGeom prst="rect">
                <a:avLst/>
              </a:prstGeom>
              <a:noFill/>
              <a:ln>
                <a:noFill/>
              </a:ln>
              <a:effectLst/>
              <a:extLst>
                <a:ext uri="{909E8E84-426E-40DD-AFC4-6F175D3DCCD1}">
                  <a14:hiddenFill xmlns:a14="http://schemas.microsoft.com/office/drawing/2010/main">
                    <a:solidFill>
                      <a:srgbClr val="00FF00"/>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eaLnBrk="0" hangingPunct="0"/>
                <a:r>
                  <a:rPr lang="en-US" altLang="en-US" b="1" baseline="30000">
                    <a:solidFill>
                      <a:srgbClr val="006600"/>
                    </a:solidFill>
                    <a:effectLst/>
                  </a:rPr>
                  <a:t>206</a:t>
                </a:r>
                <a:r>
                  <a:rPr lang="en-US" altLang="en-US" b="1">
                    <a:solidFill>
                      <a:srgbClr val="006600"/>
                    </a:solidFill>
                    <a:effectLst/>
                  </a:rPr>
                  <a:t>Pb</a:t>
                </a:r>
                <a:endParaRPr lang="en-US" altLang="en-US" b="1" baseline="30000">
                  <a:solidFill>
                    <a:srgbClr val="006600"/>
                  </a:solidFill>
                  <a:effectLst/>
                </a:endParaRPr>
              </a:p>
            </p:txBody>
          </p:sp>
          <p:sp>
            <p:nvSpPr>
              <p:cNvPr id="25" name="Line 24">
                <a:extLst>
                  <a:ext uri="{FF2B5EF4-FFF2-40B4-BE49-F238E27FC236}">
                    <a16:creationId xmlns:a16="http://schemas.microsoft.com/office/drawing/2014/main" id="{A03E900B-58CF-4986-9EE5-EDBF47A7EACB}"/>
                  </a:ext>
                </a:extLst>
              </p:cNvPr>
              <p:cNvSpPr>
                <a:spLocks noChangeShapeType="1"/>
              </p:cNvSpPr>
              <p:nvPr/>
            </p:nvSpPr>
            <p:spPr bwMode="auto">
              <a:xfrm>
                <a:off x="456" y="1176"/>
                <a:ext cx="0" cy="256"/>
              </a:xfrm>
              <a:prstGeom prst="line">
                <a:avLst/>
              </a:prstGeom>
              <a:noFill/>
              <a:ln w="50800">
                <a:solidFill>
                  <a:srgbClr val="F54DDD"/>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26" name="Line 25">
                <a:extLst>
                  <a:ext uri="{FF2B5EF4-FFF2-40B4-BE49-F238E27FC236}">
                    <a16:creationId xmlns:a16="http://schemas.microsoft.com/office/drawing/2014/main" id="{8C056CF3-F622-4E39-B112-84B24D78A95C}"/>
                  </a:ext>
                </a:extLst>
              </p:cNvPr>
              <p:cNvSpPr>
                <a:spLocks noChangeShapeType="1"/>
              </p:cNvSpPr>
              <p:nvPr/>
            </p:nvSpPr>
            <p:spPr bwMode="auto">
              <a:xfrm flipV="1">
                <a:off x="608" y="1376"/>
                <a:ext cx="152" cy="120"/>
              </a:xfrm>
              <a:prstGeom prst="line">
                <a:avLst/>
              </a:prstGeom>
              <a:noFill/>
              <a:ln w="508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27" name="Line 26">
                <a:extLst>
                  <a:ext uri="{FF2B5EF4-FFF2-40B4-BE49-F238E27FC236}">
                    <a16:creationId xmlns:a16="http://schemas.microsoft.com/office/drawing/2014/main" id="{885BDFED-0608-4192-9053-30EDCD50FB84}"/>
                  </a:ext>
                </a:extLst>
              </p:cNvPr>
              <p:cNvSpPr>
                <a:spLocks noChangeShapeType="1"/>
              </p:cNvSpPr>
              <p:nvPr/>
            </p:nvSpPr>
            <p:spPr bwMode="auto">
              <a:xfrm flipV="1">
                <a:off x="984" y="1136"/>
                <a:ext cx="152" cy="112"/>
              </a:xfrm>
              <a:prstGeom prst="line">
                <a:avLst/>
              </a:prstGeom>
              <a:noFill/>
              <a:ln w="508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28" name="Line 27">
                <a:extLst>
                  <a:ext uri="{FF2B5EF4-FFF2-40B4-BE49-F238E27FC236}">
                    <a16:creationId xmlns:a16="http://schemas.microsoft.com/office/drawing/2014/main" id="{C93B86C9-8F26-4F08-9568-588D5366D4F1}"/>
                  </a:ext>
                </a:extLst>
              </p:cNvPr>
              <p:cNvSpPr>
                <a:spLocks noChangeShapeType="1"/>
              </p:cNvSpPr>
              <p:nvPr/>
            </p:nvSpPr>
            <p:spPr bwMode="auto">
              <a:xfrm>
                <a:off x="1208" y="1216"/>
                <a:ext cx="0" cy="224"/>
              </a:xfrm>
              <a:prstGeom prst="line">
                <a:avLst/>
              </a:prstGeom>
              <a:noFill/>
              <a:ln w="50800">
                <a:solidFill>
                  <a:srgbClr val="FF00FF"/>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29" name="Line 28">
                <a:extLst>
                  <a:ext uri="{FF2B5EF4-FFF2-40B4-BE49-F238E27FC236}">
                    <a16:creationId xmlns:a16="http://schemas.microsoft.com/office/drawing/2014/main" id="{9961CFC9-3CB3-435B-A54E-80FCDE3F217D}"/>
                  </a:ext>
                </a:extLst>
              </p:cNvPr>
              <p:cNvSpPr>
                <a:spLocks noChangeShapeType="1"/>
              </p:cNvSpPr>
              <p:nvPr/>
            </p:nvSpPr>
            <p:spPr bwMode="auto">
              <a:xfrm>
                <a:off x="1192" y="1672"/>
                <a:ext cx="0" cy="280"/>
              </a:xfrm>
              <a:prstGeom prst="line">
                <a:avLst/>
              </a:prstGeom>
              <a:noFill/>
              <a:ln w="50800">
                <a:solidFill>
                  <a:srgbClr val="FF00FF"/>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30" name="Line 29">
                <a:extLst>
                  <a:ext uri="{FF2B5EF4-FFF2-40B4-BE49-F238E27FC236}">
                    <a16:creationId xmlns:a16="http://schemas.microsoft.com/office/drawing/2014/main" id="{7E4365E1-F812-48AB-AB8D-376ECCBD99D6}"/>
                  </a:ext>
                </a:extLst>
              </p:cNvPr>
              <p:cNvSpPr>
                <a:spLocks noChangeShapeType="1"/>
              </p:cNvSpPr>
              <p:nvPr/>
            </p:nvSpPr>
            <p:spPr bwMode="auto">
              <a:xfrm>
                <a:off x="1192" y="2136"/>
                <a:ext cx="0" cy="312"/>
              </a:xfrm>
              <a:prstGeom prst="line">
                <a:avLst/>
              </a:prstGeom>
              <a:noFill/>
              <a:ln w="50800">
                <a:solidFill>
                  <a:srgbClr val="FF00FF"/>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31" name="Line 30">
                <a:extLst>
                  <a:ext uri="{FF2B5EF4-FFF2-40B4-BE49-F238E27FC236}">
                    <a16:creationId xmlns:a16="http://schemas.microsoft.com/office/drawing/2014/main" id="{7D1C3582-3439-4B2E-99EA-16A5F33901E9}"/>
                  </a:ext>
                </a:extLst>
              </p:cNvPr>
              <p:cNvSpPr>
                <a:spLocks noChangeShapeType="1"/>
              </p:cNvSpPr>
              <p:nvPr/>
            </p:nvSpPr>
            <p:spPr bwMode="auto">
              <a:xfrm>
                <a:off x="1184" y="2672"/>
                <a:ext cx="0" cy="320"/>
              </a:xfrm>
              <a:prstGeom prst="line">
                <a:avLst/>
              </a:prstGeom>
              <a:noFill/>
              <a:ln w="50800">
                <a:solidFill>
                  <a:srgbClr val="FF00FF"/>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32" name="Line 31">
                <a:extLst>
                  <a:ext uri="{FF2B5EF4-FFF2-40B4-BE49-F238E27FC236}">
                    <a16:creationId xmlns:a16="http://schemas.microsoft.com/office/drawing/2014/main" id="{9406F594-2993-47D8-B4FD-D0EC1E336226}"/>
                  </a:ext>
                </a:extLst>
              </p:cNvPr>
              <p:cNvSpPr>
                <a:spLocks noChangeShapeType="1"/>
              </p:cNvSpPr>
              <p:nvPr/>
            </p:nvSpPr>
            <p:spPr bwMode="auto">
              <a:xfrm>
                <a:off x="1184" y="3168"/>
                <a:ext cx="0" cy="320"/>
              </a:xfrm>
              <a:prstGeom prst="line">
                <a:avLst/>
              </a:prstGeom>
              <a:noFill/>
              <a:ln w="50800">
                <a:solidFill>
                  <a:srgbClr val="FF00FF"/>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33" name="Line 32">
                <a:extLst>
                  <a:ext uri="{FF2B5EF4-FFF2-40B4-BE49-F238E27FC236}">
                    <a16:creationId xmlns:a16="http://schemas.microsoft.com/office/drawing/2014/main" id="{26DCCD51-F579-428C-A145-EB8D0C0D1C1C}"/>
                  </a:ext>
                </a:extLst>
              </p:cNvPr>
              <p:cNvSpPr>
                <a:spLocks noChangeShapeType="1"/>
              </p:cNvSpPr>
              <p:nvPr/>
            </p:nvSpPr>
            <p:spPr bwMode="auto">
              <a:xfrm flipV="1">
                <a:off x="1368" y="3424"/>
                <a:ext cx="208" cy="120"/>
              </a:xfrm>
              <a:prstGeom prst="line">
                <a:avLst/>
              </a:prstGeom>
              <a:noFill/>
              <a:ln w="508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34" name="Line 33">
                <a:extLst>
                  <a:ext uri="{FF2B5EF4-FFF2-40B4-BE49-F238E27FC236}">
                    <a16:creationId xmlns:a16="http://schemas.microsoft.com/office/drawing/2014/main" id="{476CF15D-6DAB-4AA9-8D72-7BCA3EAC5A0C}"/>
                  </a:ext>
                </a:extLst>
              </p:cNvPr>
              <p:cNvSpPr>
                <a:spLocks noChangeShapeType="1"/>
              </p:cNvSpPr>
              <p:nvPr/>
            </p:nvSpPr>
            <p:spPr bwMode="auto">
              <a:xfrm flipV="1">
                <a:off x="1768" y="3152"/>
                <a:ext cx="136" cy="112"/>
              </a:xfrm>
              <a:prstGeom prst="line">
                <a:avLst/>
              </a:prstGeom>
              <a:noFill/>
              <a:ln w="508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35" name="Line 34">
                <a:extLst>
                  <a:ext uri="{FF2B5EF4-FFF2-40B4-BE49-F238E27FC236}">
                    <a16:creationId xmlns:a16="http://schemas.microsoft.com/office/drawing/2014/main" id="{4EA0FEBF-BF8E-4851-BA97-C2D7D242385B}"/>
                  </a:ext>
                </a:extLst>
              </p:cNvPr>
              <p:cNvSpPr>
                <a:spLocks noChangeShapeType="1"/>
              </p:cNvSpPr>
              <p:nvPr/>
            </p:nvSpPr>
            <p:spPr bwMode="auto">
              <a:xfrm>
                <a:off x="1968" y="3216"/>
                <a:ext cx="0" cy="280"/>
              </a:xfrm>
              <a:prstGeom prst="line">
                <a:avLst/>
              </a:prstGeom>
              <a:noFill/>
              <a:ln w="50800">
                <a:solidFill>
                  <a:srgbClr val="FF00FF"/>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36" name="Line 35">
                <a:extLst>
                  <a:ext uri="{FF2B5EF4-FFF2-40B4-BE49-F238E27FC236}">
                    <a16:creationId xmlns:a16="http://schemas.microsoft.com/office/drawing/2014/main" id="{62AF6AC8-A805-4B11-9300-C3C66C76E456}"/>
                  </a:ext>
                </a:extLst>
              </p:cNvPr>
              <p:cNvSpPr>
                <a:spLocks noChangeShapeType="1"/>
              </p:cNvSpPr>
              <p:nvPr/>
            </p:nvSpPr>
            <p:spPr bwMode="auto">
              <a:xfrm>
                <a:off x="1640" y="3512"/>
                <a:ext cx="0" cy="280"/>
              </a:xfrm>
              <a:prstGeom prst="line">
                <a:avLst/>
              </a:prstGeom>
              <a:noFill/>
              <a:ln w="50800">
                <a:solidFill>
                  <a:srgbClr val="FF00FF"/>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37" name="Line 36">
                <a:extLst>
                  <a:ext uri="{FF2B5EF4-FFF2-40B4-BE49-F238E27FC236}">
                    <a16:creationId xmlns:a16="http://schemas.microsoft.com/office/drawing/2014/main" id="{3DF10A5C-00D7-4199-9A11-32A388B3B80E}"/>
                  </a:ext>
                </a:extLst>
              </p:cNvPr>
              <p:cNvSpPr>
                <a:spLocks noChangeShapeType="1"/>
              </p:cNvSpPr>
              <p:nvPr/>
            </p:nvSpPr>
            <p:spPr bwMode="auto">
              <a:xfrm flipV="1">
                <a:off x="1728" y="3688"/>
                <a:ext cx="192" cy="160"/>
              </a:xfrm>
              <a:prstGeom prst="line">
                <a:avLst/>
              </a:prstGeom>
              <a:noFill/>
              <a:ln w="508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38" name="Line 37">
                <a:extLst>
                  <a:ext uri="{FF2B5EF4-FFF2-40B4-BE49-F238E27FC236}">
                    <a16:creationId xmlns:a16="http://schemas.microsoft.com/office/drawing/2014/main" id="{3C1AF8C2-10BC-4C99-819F-3001E7D17CCC}"/>
                  </a:ext>
                </a:extLst>
              </p:cNvPr>
              <p:cNvSpPr>
                <a:spLocks noChangeShapeType="1"/>
              </p:cNvSpPr>
              <p:nvPr/>
            </p:nvSpPr>
            <p:spPr bwMode="auto">
              <a:xfrm flipV="1">
                <a:off x="2128" y="3432"/>
                <a:ext cx="208" cy="136"/>
              </a:xfrm>
              <a:prstGeom prst="line">
                <a:avLst/>
              </a:prstGeom>
              <a:noFill/>
              <a:ln w="508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39" name="Line 38">
                <a:extLst>
                  <a:ext uri="{FF2B5EF4-FFF2-40B4-BE49-F238E27FC236}">
                    <a16:creationId xmlns:a16="http://schemas.microsoft.com/office/drawing/2014/main" id="{0276B261-4F5E-4143-AADA-8993E0B068A1}"/>
                  </a:ext>
                </a:extLst>
              </p:cNvPr>
              <p:cNvSpPr>
                <a:spLocks noChangeShapeType="1"/>
              </p:cNvSpPr>
              <p:nvPr/>
            </p:nvSpPr>
            <p:spPr bwMode="auto">
              <a:xfrm flipV="1">
                <a:off x="2520" y="3152"/>
                <a:ext cx="176" cy="144"/>
              </a:xfrm>
              <a:prstGeom prst="line">
                <a:avLst/>
              </a:prstGeom>
              <a:noFill/>
              <a:ln w="508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40" name="Line 39">
                <a:extLst>
                  <a:ext uri="{FF2B5EF4-FFF2-40B4-BE49-F238E27FC236}">
                    <a16:creationId xmlns:a16="http://schemas.microsoft.com/office/drawing/2014/main" id="{8722742E-3B22-4EF3-BA91-DAE10D43F09E}"/>
                  </a:ext>
                </a:extLst>
              </p:cNvPr>
              <p:cNvSpPr>
                <a:spLocks noChangeShapeType="1"/>
              </p:cNvSpPr>
              <p:nvPr/>
            </p:nvSpPr>
            <p:spPr bwMode="auto">
              <a:xfrm>
                <a:off x="2784" y="3208"/>
                <a:ext cx="0" cy="296"/>
              </a:xfrm>
              <a:prstGeom prst="line">
                <a:avLst/>
              </a:prstGeom>
              <a:noFill/>
              <a:ln w="50800">
                <a:solidFill>
                  <a:srgbClr val="FF00FF"/>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41" name="Line 40">
                <a:extLst>
                  <a:ext uri="{FF2B5EF4-FFF2-40B4-BE49-F238E27FC236}">
                    <a16:creationId xmlns:a16="http://schemas.microsoft.com/office/drawing/2014/main" id="{40130A8E-6421-4511-AC56-0976A9844C2B}"/>
                  </a:ext>
                </a:extLst>
              </p:cNvPr>
              <p:cNvSpPr>
                <a:spLocks noChangeShapeType="1"/>
              </p:cNvSpPr>
              <p:nvPr/>
            </p:nvSpPr>
            <p:spPr bwMode="auto">
              <a:xfrm flipV="1">
                <a:off x="1360" y="2904"/>
                <a:ext cx="168" cy="128"/>
              </a:xfrm>
              <a:prstGeom prst="line">
                <a:avLst/>
              </a:prstGeom>
              <a:noFill/>
              <a:ln w="508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42" name="Line 41">
                <a:extLst>
                  <a:ext uri="{FF2B5EF4-FFF2-40B4-BE49-F238E27FC236}">
                    <a16:creationId xmlns:a16="http://schemas.microsoft.com/office/drawing/2014/main" id="{30E803F5-4016-49FD-838B-A372CCECB9A6}"/>
                  </a:ext>
                </a:extLst>
              </p:cNvPr>
              <p:cNvSpPr>
                <a:spLocks noChangeShapeType="1"/>
              </p:cNvSpPr>
              <p:nvPr/>
            </p:nvSpPr>
            <p:spPr bwMode="auto">
              <a:xfrm flipV="1">
                <a:off x="1712" y="2664"/>
                <a:ext cx="168" cy="128"/>
              </a:xfrm>
              <a:prstGeom prst="line">
                <a:avLst/>
              </a:prstGeom>
              <a:noFill/>
              <a:ln w="508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43" name="Line 42">
                <a:extLst>
                  <a:ext uri="{FF2B5EF4-FFF2-40B4-BE49-F238E27FC236}">
                    <a16:creationId xmlns:a16="http://schemas.microsoft.com/office/drawing/2014/main" id="{4EEE2CEF-931C-4B1C-B7A3-6135423A2124}"/>
                  </a:ext>
                </a:extLst>
              </p:cNvPr>
              <p:cNvSpPr>
                <a:spLocks noChangeShapeType="1"/>
              </p:cNvSpPr>
              <p:nvPr/>
            </p:nvSpPr>
            <p:spPr bwMode="auto">
              <a:xfrm>
                <a:off x="1976" y="2712"/>
                <a:ext cx="0" cy="280"/>
              </a:xfrm>
              <a:prstGeom prst="line">
                <a:avLst/>
              </a:prstGeom>
              <a:noFill/>
              <a:ln w="50800">
                <a:solidFill>
                  <a:srgbClr val="FF00FF"/>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44" name="Text Box 43">
                <a:extLst>
                  <a:ext uri="{FF2B5EF4-FFF2-40B4-BE49-F238E27FC236}">
                    <a16:creationId xmlns:a16="http://schemas.microsoft.com/office/drawing/2014/main" id="{5D96A6D3-9268-471C-87B0-D536A9DF7818}"/>
                  </a:ext>
                </a:extLst>
              </p:cNvPr>
              <p:cNvSpPr txBox="1">
                <a:spLocks noChangeArrowheads="1"/>
              </p:cNvSpPr>
              <p:nvPr/>
            </p:nvSpPr>
            <p:spPr bwMode="auto">
              <a:xfrm>
                <a:off x="132" y="467"/>
                <a:ext cx="1109" cy="53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50800">
                    <a:solidFill>
                      <a:srgbClr val="FF00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eaLnBrk="0" hangingPunct="0"/>
                <a:r>
                  <a:rPr lang="en-US" altLang="en-US" sz="1400" b="1" dirty="0">
                    <a:effectLst/>
                  </a:rPr>
                  <a:t>Natural uranium as ore in soil</a:t>
                </a:r>
              </a:p>
              <a:p>
                <a:pPr algn="l" eaLnBrk="0" hangingPunct="0"/>
                <a:r>
                  <a:rPr lang="en-US" altLang="en-US" sz="1400" b="1" i="1" dirty="0">
                    <a:solidFill>
                      <a:srgbClr val="006600"/>
                    </a:solidFill>
                    <a:effectLst/>
                  </a:rPr>
                  <a:t>Unstable parent</a:t>
                </a:r>
              </a:p>
            </p:txBody>
          </p:sp>
          <p:sp>
            <p:nvSpPr>
              <p:cNvPr id="45" name="Text Box 44">
                <a:extLst>
                  <a:ext uri="{FF2B5EF4-FFF2-40B4-BE49-F238E27FC236}">
                    <a16:creationId xmlns:a16="http://schemas.microsoft.com/office/drawing/2014/main" id="{9852F1C5-FF90-48BB-9771-43F7B9528276}"/>
                  </a:ext>
                </a:extLst>
              </p:cNvPr>
              <p:cNvSpPr txBox="1">
                <a:spLocks noChangeArrowheads="1"/>
              </p:cNvSpPr>
              <p:nvPr/>
            </p:nvSpPr>
            <p:spPr bwMode="auto">
              <a:xfrm>
                <a:off x="397" y="2461"/>
                <a:ext cx="568" cy="22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50800">
                    <a:solidFill>
                      <a:srgbClr val="FF00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hangingPunct="0"/>
                <a:r>
                  <a:rPr lang="en-US" altLang="en-US" sz="1400" b="1">
                    <a:solidFill>
                      <a:srgbClr val="6649F9"/>
                    </a:solidFill>
                    <a:effectLst/>
                  </a:rPr>
                  <a:t>       Gas</a:t>
                </a:r>
              </a:p>
            </p:txBody>
          </p:sp>
          <p:sp>
            <p:nvSpPr>
              <p:cNvPr id="46" name="Text Box 45">
                <a:extLst>
                  <a:ext uri="{FF2B5EF4-FFF2-40B4-BE49-F238E27FC236}">
                    <a16:creationId xmlns:a16="http://schemas.microsoft.com/office/drawing/2014/main" id="{BE6E80C4-F99F-49A6-8787-CEF0746FF68F}"/>
                  </a:ext>
                </a:extLst>
              </p:cNvPr>
              <p:cNvSpPr txBox="1">
                <a:spLocks noChangeArrowheads="1"/>
              </p:cNvSpPr>
              <p:nvPr/>
            </p:nvSpPr>
            <p:spPr bwMode="auto">
              <a:xfrm>
                <a:off x="1527" y="3997"/>
                <a:ext cx="121" cy="22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50800">
                    <a:solidFill>
                      <a:srgbClr val="FF00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hangingPunct="0"/>
                <a:endParaRPr lang="en-GB" altLang="en-US" sz="1400" b="1">
                  <a:solidFill>
                    <a:schemeClr val="accent2"/>
                  </a:solidFill>
                  <a:effectLst/>
                </a:endParaRPr>
              </a:p>
            </p:txBody>
          </p:sp>
        </p:grpSp>
        <p:sp>
          <p:nvSpPr>
            <p:cNvPr id="6" name="Text Box 46">
              <a:extLst>
                <a:ext uri="{FF2B5EF4-FFF2-40B4-BE49-F238E27FC236}">
                  <a16:creationId xmlns:a16="http://schemas.microsoft.com/office/drawing/2014/main" id="{657C3755-302F-4D8B-90AA-1391D0D622F3}"/>
                </a:ext>
              </a:extLst>
            </p:cNvPr>
            <p:cNvSpPr txBox="1">
              <a:spLocks noChangeArrowheads="1"/>
            </p:cNvSpPr>
            <p:nvPr/>
          </p:nvSpPr>
          <p:spPr bwMode="auto">
            <a:xfrm>
              <a:off x="162" y="2909"/>
              <a:ext cx="770" cy="22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50800">
                  <a:solidFill>
                    <a:srgbClr val="FF00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r" eaLnBrk="0" hangingPunct="0">
                <a:spcBef>
                  <a:spcPct val="50000"/>
                </a:spcBef>
              </a:pPr>
              <a:endParaRPr lang="en-GB" altLang="en-US" sz="1400" b="1">
                <a:solidFill>
                  <a:schemeClr val="accent2"/>
                </a:solidFill>
                <a:effectLst/>
              </a:endParaRPr>
            </a:p>
          </p:txBody>
        </p:sp>
      </p:grpSp>
      <p:grpSp>
        <p:nvGrpSpPr>
          <p:cNvPr id="47" name="Group 47">
            <a:extLst>
              <a:ext uri="{FF2B5EF4-FFF2-40B4-BE49-F238E27FC236}">
                <a16:creationId xmlns:a16="http://schemas.microsoft.com/office/drawing/2014/main" id="{8549D113-7684-492A-8BD8-43F4EAF52042}"/>
              </a:ext>
            </a:extLst>
          </p:cNvPr>
          <p:cNvGrpSpPr>
            <a:grpSpLocks/>
          </p:cNvGrpSpPr>
          <p:nvPr/>
        </p:nvGrpSpPr>
        <p:grpSpPr bwMode="auto">
          <a:xfrm>
            <a:off x="4494503" y="1402080"/>
            <a:ext cx="4438650" cy="4402138"/>
            <a:chOff x="2838" y="1013"/>
            <a:chExt cx="2844" cy="3129"/>
          </a:xfrm>
        </p:grpSpPr>
        <p:sp>
          <p:nvSpPr>
            <p:cNvPr id="48" name="Text Box 48">
              <a:extLst>
                <a:ext uri="{FF2B5EF4-FFF2-40B4-BE49-F238E27FC236}">
                  <a16:creationId xmlns:a16="http://schemas.microsoft.com/office/drawing/2014/main" id="{D9A9A920-1B67-445F-A6DA-43EE66054A34}"/>
                </a:ext>
              </a:extLst>
            </p:cNvPr>
            <p:cNvSpPr txBox="1">
              <a:spLocks noChangeArrowheads="1"/>
            </p:cNvSpPr>
            <p:nvPr/>
          </p:nvSpPr>
          <p:spPr bwMode="auto">
            <a:xfrm>
              <a:off x="4220" y="3717"/>
              <a:ext cx="410" cy="260"/>
            </a:xfrm>
            <a:prstGeom prst="rect">
              <a:avLst/>
            </a:prstGeom>
            <a:noFill/>
            <a:ln>
              <a:noFill/>
            </a:ln>
            <a:effectLst/>
            <a:extLst>
              <a:ext uri="{909E8E84-426E-40DD-AFC4-6F175D3DCCD1}">
                <a14:hiddenFill xmlns:a14="http://schemas.microsoft.com/office/drawing/2010/main">
                  <a:solidFill>
                    <a:srgbClr val="FFFF99"/>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eaLnBrk="0" hangingPunct="0"/>
              <a:r>
                <a:rPr lang="en-US" altLang="en-US" b="1" baseline="30000">
                  <a:effectLst/>
                </a:rPr>
                <a:t>208</a:t>
              </a:r>
              <a:r>
                <a:rPr lang="en-US" altLang="en-US" b="1">
                  <a:effectLst/>
                </a:rPr>
                <a:t>Tl</a:t>
              </a:r>
              <a:endParaRPr lang="en-US" altLang="en-US" b="1" baseline="30000">
                <a:effectLst/>
              </a:endParaRPr>
            </a:p>
          </p:txBody>
        </p:sp>
        <p:sp>
          <p:nvSpPr>
            <p:cNvPr id="49" name="Text Box 49">
              <a:extLst>
                <a:ext uri="{FF2B5EF4-FFF2-40B4-BE49-F238E27FC236}">
                  <a16:creationId xmlns:a16="http://schemas.microsoft.com/office/drawing/2014/main" id="{B001946A-6483-4AA4-BC64-2D1480F3E501}"/>
                </a:ext>
              </a:extLst>
            </p:cNvPr>
            <p:cNvSpPr txBox="1">
              <a:spLocks noChangeArrowheads="1"/>
            </p:cNvSpPr>
            <p:nvPr/>
          </p:nvSpPr>
          <p:spPr bwMode="auto">
            <a:xfrm>
              <a:off x="4256" y="3165"/>
              <a:ext cx="426" cy="261"/>
            </a:xfrm>
            <a:prstGeom prst="rect">
              <a:avLst/>
            </a:prstGeom>
            <a:noFill/>
            <a:ln>
              <a:noFill/>
            </a:ln>
            <a:effectLst/>
            <a:extLst>
              <a:ext uri="{909E8E84-426E-40DD-AFC4-6F175D3DCCD1}">
                <a14:hiddenFill xmlns:a14="http://schemas.microsoft.com/office/drawing/2010/main">
                  <a:solidFill>
                    <a:srgbClr val="FFFF99"/>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eaLnBrk="0" hangingPunct="0"/>
              <a:r>
                <a:rPr lang="en-US" altLang="en-US" b="1" baseline="30000">
                  <a:effectLst/>
                </a:rPr>
                <a:t>212</a:t>
              </a:r>
              <a:r>
                <a:rPr lang="en-US" altLang="en-US" b="1">
                  <a:effectLst/>
                </a:rPr>
                <a:t>Bi</a:t>
              </a:r>
              <a:endParaRPr lang="en-US" altLang="en-US" b="1" baseline="30000">
                <a:effectLst/>
              </a:endParaRPr>
            </a:p>
          </p:txBody>
        </p:sp>
        <p:sp>
          <p:nvSpPr>
            <p:cNvPr id="50" name="Text Box 50">
              <a:extLst>
                <a:ext uri="{FF2B5EF4-FFF2-40B4-BE49-F238E27FC236}">
                  <a16:creationId xmlns:a16="http://schemas.microsoft.com/office/drawing/2014/main" id="{128FFB6A-46FD-4BD5-8473-70BAC00E3508}"/>
                </a:ext>
              </a:extLst>
            </p:cNvPr>
            <p:cNvSpPr txBox="1">
              <a:spLocks noChangeArrowheads="1"/>
            </p:cNvSpPr>
            <p:nvPr/>
          </p:nvSpPr>
          <p:spPr bwMode="auto">
            <a:xfrm>
              <a:off x="3782" y="2373"/>
              <a:ext cx="475" cy="260"/>
            </a:xfrm>
            <a:prstGeom prst="rect">
              <a:avLst/>
            </a:prstGeom>
            <a:noFill/>
            <a:ln>
              <a:noFill/>
            </a:ln>
            <a:effectLst/>
            <a:extLst>
              <a:ext uri="{909E8E84-426E-40DD-AFC4-6F175D3DCCD1}">
                <a14:hiddenFill xmlns:a14="http://schemas.microsoft.com/office/drawing/2010/main">
                  <a:solidFill>
                    <a:srgbClr val="FFCC99"/>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eaLnBrk="0" hangingPunct="0"/>
              <a:r>
                <a:rPr lang="en-US" altLang="en-US" b="1" baseline="30000">
                  <a:solidFill>
                    <a:srgbClr val="CC0000"/>
                  </a:solidFill>
                  <a:effectLst/>
                </a:rPr>
                <a:t>220</a:t>
              </a:r>
              <a:r>
                <a:rPr lang="en-US" altLang="en-US" b="1">
                  <a:solidFill>
                    <a:srgbClr val="CC0000"/>
                  </a:solidFill>
                  <a:effectLst/>
                </a:rPr>
                <a:t>Rn</a:t>
              </a:r>
              <a:endParaRPr lang="en-US" altLang="en-US" b="1" baseline="30000">
                <a:solidFill>
                  <a:srgbClr val="CC0000"/>
                </a:solidFill>
                <a:effectLst/>
              </a:endParaRPr>
            </a:p>
          </p:txBody>
        </p:sp>
        <p:sp>
          <p:nvSpPr>
            <p:cNvPr id="51" name="Text Box 51">
              <a:extLst>
                <a:ext uri="{FF2B5EF4-FFF2-40B4-BE49-F238E27FC236}">
                  <a16:creationId xmlns:a16="http://schemas.microsoft.com/office/drawing/2014/main" id="{F34B1C15-DDE1-44C2-9F39-DA3B489F3BEF}"/>
                </a:ext>
              </a:extLst>
            </p:cNvPr>
            <p:cNvSpPr txBox="1">
              <a:spLocks noChangeArrowheads="1"/>
            </p:cNvSpPr>
            <p:nvPr/>
          </p:nvSpPr>
          <p:spPr bwMode="auto">
            <a:xfrm>
              <a:off x="2918" y="1361"/>
              <a:ext cx="459" cy="260"/>
            </a:xfrm>
            <a:prstGeom prst="rect">
              <a:avLst/>
            </a:prstGeom>
            <a:noFill/>
            <a:ln>
              <a:noFill/>
            </a:ln>
            <a:effectLst/>
            <a:extLst>
              <a:ext uri="{909E8E84-426E-40DD-AFC4-6F175D3DCCD1}">
                <a14:hiddenFill xmlns:a14="http://schemas.microsoft.com/office/drawing/2010/main">
                  <a:solidFill>
                    <a:srgbClr val="FF0000"/>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eaLnBrk="0" hangingPunct="0"/>
              <a:r>
                <a:rPr lang="en-US" altLang="en-US" b="1" baseline="30000">
                  <a:solidFill>
                    <a:srgbClr val="CC0000"/>
                  </a:solidFill>
                  <a:effectLst/>
                </a:rPr>
                <a:t>232</a:t>
              </a:r>
              <a:r>
                <a:rPr lang="en-US" altLang="en-US" b="1">
                  <a:solidFill>
                    <a:srgbClr val="CC0000"/>
                  </a:solidFill>
                  <a:effectLst/>
                </a:rPr>
                <a:t>Th</a:t>
              </a:r>
              <a:endParaRPr lang="en-US" altLang="en-US" b="1" baseline="30000">
                <a:solidFill>
                  <a:srgbClr val="CC0000"/>
                </a:solidFill>
                <a:effectLst/>
              </a:endParaRPr>
            </a:p>
          </p:txBody>
        </p:sp>
        <p:sp>
          <p:nvSpPr>
            <p:cNvPr id="52" name="Text Box 52">
              <a:extLst>
                <a:ext uri="{FF2B5EF4-FFF2-40B4-BE49-F238E27FC236}">
                  <a16:creationId xmlns:a16="http://schemas.microsoft.com/office/drawing/2014/main" id="{B7420997-C607-499C-8446-3F51266E5A81}"/>
                </a:ext>
              </a:extLst>
            </p:cNvPr>
            <p:cNvSpPr txBox="1">
              <a:spLocks noChangeArrowheads="1"/>
            </p:cNvSpPr>
            <p:nvPr/>
          </p:nvSpPr>
          <p:spPr bwMode="auto">
            <a:xfrm>
              <a:off x="3374" y="1565"/>
              <a:ext cx="467" cy="2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eaLnBrk="0" hangingPunct="0"/>
              <a:r>
                <a:rPr lang="en-US" altLang="en-US" b="1" baseline="30000">
                  <a:effectLst/>
                </a:rPr>
                <a:t>228</a:t>
              </a:r>
              <a:r>
                <a:rPr lang="en-US" altLang="en-US" b="1">
                  <a:effectLst/>
                </a:rPr>
                <a:t>Ac</a:t>
              </a:r>
            </a:p>
          </p:txBody>
        </p:sp>
        <p:sp>
          <p:nvSpPr>
            <p:cNvPr id="53" name="Text Box 53">
              <a:extLst>
                <a:ext uri="{FF2B5EF4-FFF2-40B4-BE49-F238E27FC236}">
                  <a16:creationId xmlns:a16="http://schemas.microsoft.com/office/drawing/2014/main" id="{4AC939C3-9B21-403D-B079-1DD90D82294B}"/>
                </a:ext>
              </a:extLst>
            </p:cNvPr>
            <p:cNvSpPr txBox="1">
              <a:spLocks noChangeArrowheads="1"/>
            </p:cNvSpPr>
            <p:nvPr/>
          </p:nvSpPr>
          <p:spPr bwMode="auto">
            <a:xfrm>
              <a:off x="3782" y="1357"/>
              <a:ext cx="459" cy="26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eaLnBrk="0" hangingPunct="0"/>
              <a:r>
                <a:rPr lang="en-US" altLang="en-US" b="1" baseline="30000">
                  <a:solidFill>
                    <a:srgbClr val="CC0000"/>
                  </a:solidFill>
                  <a:effectLst/>
                </a:rPr>
                <a:t>228</a:t>
              </a:r>
              <a:r>
                <a:rPr lang="en-US" altLang="en-US" b="1">
                  <a:solidFill>
                    <a:srgbClr val="CC0000"/>
                  </a:solidFill>
                  <a:effectLst/>
                </a:rPr>
                <a:t>Th</a:t>
              </a:r>
              <a:endParaRPr lang="en-US" altLang="en-US" b="1" baseline="30000">
                <a:solidFill>
                  <a:srgbClr val="CC0000"/>
                </a:solidFill>
                <a:effectLst/>
              </a:endParaRPr>
            </a:p>
          </p:txBody>
        </p:sp>
        <p:sp>
          <p:nvSpPr>
            <p:cNvPr id="54" name="Text Box 54">
              <a:extLst>
                <a:ext uri="{FF2B5EF4-FFF2-40B4-BE49-F238E27FC236}">
                  <a16:creationId xmlns:a16="http://schemas.microsoft.com/office/drawing/2014/main" id="{A973811B-B860-4588-B1EC-522322031DA5}"/>
                </a:ext>
              </a:extLst>
            </p:cNvPr>
            <p:cNvSpPr txBox="1">
              <a:spLocks noChangeArrowheads="1"/>
            </p:cNvSpPr>
            <p:nvPr/>
          </p:nvSpPr>
          <p:spPr bwMode="auto">
            <a:xfrm>
              <a:off x="3782" y="1860"/>
              <a:ext cx="467" cy="26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eaLnBrk="0" hangingPunct="0"/>
              <a:r>
                <a:rPr lang="en-US" altLang="en-US" b="1" baseline="30000">
                  <a:solidFill>
                    <a:srgbClr val="CC0000"/>
                  </a:solidFill>
                  <a:effectLst/>
                </a:rPr>
                <a:t>224</a:t>
              </a:r>
              <a:r>
                <a:rPr lang="en-US" altLang="en-US" b="1">
                  <a:solidFill>
                    <a:srgbClr val="CC0000"/>
                  </a:solidFill>
                  <a:effectLst/>
                </a:rPr>
                <a:t>Ra</a:t>
              </a:r>
              <a:endParaRPr lang="en-US" altLang="en-US" b="1" baseline="30000">
                <a:solidFill>
                  <a:srgbClr val="CC0000"/>
                </a:solidFill>
                <a:effectLst/>
              </a:endParaRPr>
            </a:p>
          </p:txBody>
        </p:sp>
        <p:sp>
          <p:nvSpPr>
            <p:cNvPr id="55" name="Text Box 55">
              <a:extLst>
                <a:ext uri="{FF2B5EF4-FFF2-40B4-BE49-F238E27FC236}">
                  <a16:creationId xmlns:a16="http://schemas.microsoft.com/office/drawing/2014/main" id="{300512F2-A2D2-4DC4-90DE-A8FDE40D833C}"/>
                </a:ext>
              </a:extLst>
            </p:cNvPr>
            <p:cNvSpPr txBox="1">
              <a:spLocks noChangeArrowheads="1"/>
            </p:cNvSpPr>
            <p:nvPr/>
          </p:nvSpPr>
          <p:spPr bwMode="auto">
            <a:xfrm>
              <a:off x="3782" y="2885"/>
              <a:ext cx="467" cy="261"/>
            </a:xfrm>
            <a:prstGeom prst="rect">
              <a:avLst/>
            </a:prstGeom>
            <a:noFill/>
            <a:ln>
              <a:noFill/>
            </a:ln>
            <a:effectLst/>
            <a:extLst>
              <a:ext uri="{909E8E84-426E-40DD-AFC4-6F175D3DCCD1}">
                <a14:hiddenFill xmlns:a14="http://schemas.microsoft.com/office/drawing/2010/main">
                  <a:solidFill>
                    <a:srgbClr val="00CC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eaLnBrk="0" hangingPunct="0"/>
              <a:r>
                <a:rPr lang="en-US" altLang="en-US" b="1" baseline="30000">
                  <a:solidFill>
                    <a:srgbClr val="CC0000"/>
                  </a:solidFill>
                  <a:effectLst/>
                </a:rPr>
                <a:t>216</a:t>
              </a:r>
              <a:r>
                <a:rPr lang="en-US" altLang="en-US" b="1">
                  <a:solidFill>
                    <a:srgbClr val="CC0000"/>
                  </a:solidFill>
                  <a:effectLst/>
                </a:rPr>
                <a:t>Po</a:t>
              </a:r>
              <a:endParaRPr lang="en-US" altLang="en-US" b="1" baseline="30000">
                <a:solidFill>
                  <a:srgbClr val="CC0000"/>
                </a:solidFill>
                <a:effectLst/>
              </a:endParaRPr>
            </a:p>
          </p:txBody>
        </p:sp>
        <p:sp>
          <p:nvSpPr>
            <p:cNvPr id="56" name="Text Box 56">
              <a:extLst>
                <a:ext uri="{FF2B5EF4-FFF2-40B4-BE49-F238E27FC236}">
                  <a16:creationId xmlns:a16="http://schemas.microsoft.com/office/drawing/2014/main" id="{E6602F64-3189-46A1-BBED-9A495E2BF53E}"/>
                </a:ext>
              </a:extLst>
            </p:cNvPr>
            <p:cNvSpPr txBox="1">
              <a:spLocks noChangeArrowheads="1"/>
            </p:cNvSpPr>
            <p:nvPr/>
          </p:nvSpPr>
          <p:spPr bwMode="auto">
            <a:xfrm>
              <a:off x="3782" y="3397"/>
              <a:ext cx="467" cy="26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eaLnBrk="0" hangingPunct="0"/>
              <a:r>
                <a:rPr lang="en-US" altLang="en-US" b="1" baseline="30000">
                  <a:effectLst/>
                </a:rPr>
                <a:t>212</a:t>
              </a:r>
              <a:r>
                <a:rPr lang="en-US" altLang="en-US" b="1">
                  <a:effectLst/>
                </a:rPr>
                <a:t>Pb</a:t>
              </a:r>
              <a:endParaRPr lang="en-US" altLang="en-US" b="1" baseline="30000">
                <a:effectLst/>
              </a:endParaRPr>
            </a:p>
          </p:txBody>
        </p:sp>
        <p:sp>
          <p:nvSpPr>
            <p:cNvPr id="57" name="Text Box 57">
              <a:extLst>
                <a:ext uri="{FF2B5EF4-FFF2-40B4-BE49-F238E27FC236}">
                  <a16:creationId xmlns:a16="http://schemas.microsoft.com/office/drawing/2014/main" id="{0B4C58A4-E90C-44DB-9193-FD5D5FBFC82A}"/>
                </a:ext>
              </a:extLst>
            </p:cNvPr>
            <p:cNvSpPr txBox="1">
              <a:spLocks noChangeArrowheads="1"/>
            </p:cNvSpPr>
            <p:nvPr/>
          </p:nvSpPr>
          <p:spPr bwMode="auto">
            <a:xfrm>
              <a:off x="4652" y="2893"/>
              <a:ext cx="466" cy="261"/>
            </a:xfrm>
            <a:prstGeom prst="rect">
              <a:avLst/>
            </a:prstGeom>
            <a:noFill/>
            <a:ln>
              <a:noFill/>
            </a:ln>
            <a:effectLst/>
            <a:extLst>
              <a:ext uri="{909E8E84-426E-40DD-AFC4-6F175D3DCCD1}">
                <a14:hiddenFill xmlns:a14="http://schemas.microsoft.com/office/drawing/2010/main">
                  <a:solidFill>
                    <a:srgbClr val="00CC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eaLnBrk="0" hangingPunct="0"/>
              <a:r>
                <a:rPr lang="en-US" altLang="en-US" b="1" baseline="30000">
                  <a:solidFill>
                    <a:srgbClr val="CC0000"/>
                  </a:solidFill>
                  <a:effectLst/>
                </a:rPr>
                <a:t>212</a:t>
              </a:r>
              <a:r>
                <a:rPr lang="en-US" altLang="en-US" b="1">
                  <a:solidFill>
                    <a:srgbClr val="CC0000"/>
                  </a:solidFill>
                  <a:effectLst/>
                </a:rPr>
                <a:t>Po</a:t>
              </a:r>
              <a:endParaRPr lang="en-US" altLang="en-US" b="1" baseline="30000">
                <a:solidFill>
                  <a:srgbClr val="CC0000"/>
                </a:solidFill>
                <a:effectLst/>
              </a:endParaRPr>
            </a:p>
          </p:txBody>
        </p:sp>
        <p:sp>
          <p:nvSpPr>
            <p:cNvPr id="58" name="Text Box 58">
              <a:extLst>
                <a:ext uri="{FF2B5EF4-FFF2-40B4-BE49-F238E27FC236}">
                  <a16:creationId xmlns:a16="http://schemas.microsoft.com/office/drawing/2014/main" id="{53B293C4-0B56-455F-8537-15656574F46D}"/>
                </a:ext>
              </a:extLst>
            </p:cNvPr>
            <p:cNvSpPr txBox="1">
              <a:spLocks noChangeArrowheads="1"/>
            </p:cNvSpPr>
            <p:nvPr/>
          </p:nvSpPr>
          <p:spPr bwMode="auto">
            <a:xfrm>
              <a:off x="4652" y="3408"/>
              <a:ext cx="466" cy="260"/>
            </a:xfrm>
            <a:prstGeom prst="rect">
              <a:avLst/>
            </a:prstGeom>
            <a:noFill/>
            <a:ln>
              <a:noFill/>
            </a:ln>
            <a:effectLst/>
            <a:extLst>
              <a:ext uri="{909E8E84-426E-40DD-AFC4-6F175D3DCCD1}">
                <a14:hiddenFill xmlns:a14="http://schemas.microsoft.com/office/drawing/2010/main">
                  <a:solidFill>
                    <a:srgbClr val="00FF00"/>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eaLnBrk="0" hangingPunct="0"/>
              <a:r>
                <a:rPr lang="en-US" altLang="en-US" b="1" baseline="30000">
                  <a:effectLst/>
                </a:rPr>
                <a:t>208</a:t>
              </a:r>
              <a:r>
                <a:rPr lang="en-US" altLang="en-US" b="1">
                  <a:effectLst/>
                </a:rPr>
                <a:t>Pb</a:t>
              </a:r>
              <a:endParaRPr lang="en-US" altLang="en-US" b="1" baseline="30000">
                <a:effectLst/>
              </a:endParaRPr>
            </a:p>
          </p:txBody>
        </p:sp>
        <p:sp>
          <p:nvSpPr>
            <p:cNvPr id="59" name="Line 59">
              <a:extLst>
                <a:ext uri="{FF2B5EF4-FFF2-40B4-BE49-F238E27FC236}">
                  <a16:creationId xmlns:a16="http://schemas.microsoft.com/office/drawing/2014/main" id="{50BA95AD-9B39-47D9-AFD0-56B8531F845E}"/>
                </a:ext>
              </a:extLst>
            </p:cNvPr>
            <p:cNvSpPr>
              <a:spLocks noChangeShapeType="1"/>
            </p:cNvSpPr>
            <p:nvPr/>
          </p:nvSpPr>
          <p:spPr bwMode="auto">
            <a:xfrm>
              <a:off x="3198" y="1620"/>
              <a:ext cx="0" cy="256"/>
            </a:xfrm>
            <a:prstGeom prst="line">
              <a:avLst/>
            </a:prstGeom>
            <a:noFill/>
            <a:ln w="50800">
              <a:solidFill>
                <a:srgbClr val="FF00FF"/>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60" name="Line 60">
              <a:extLst>
                <a:ext uri="{FF2B5EF4-FFF2-40B4-BE49-F238E27FC236}">
                  <a16:creationId xmlns:a16="http://schemas.microsoft.com/office/drawing/2014/main" id="{078BF15D-E38A-4C4E-B41D-9A655ECE7E9C}"/>
                </a:ext>
              </a:extLst>
            </p:cNvPr>
            <p:cNvSpPr>
              <a:spLocks noChangeShapeType="1"/>
            </p:cNvSpPr>
            <p:nvPr/>
          </p:nvSpPr>
          <p:spPr bwMode="auto">
            <a:xfrm>
              <a:off x="4060" y="1600"/>
              <a:ext cx="0" cy="280"/>
            </a:xfrm>
            <a:prstGeom prst="line">
              <a:avLst/>
            </a:prstGeom>
            <a:noFill/>
            <a:ln w="50800">
              <a:solidFill>
                <a:srgbClr val="FF00FF"/>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61" name="Line 61">
              <a:extLst>
                <a:ext uri="{FF2B5EF4-FFF2-40B4-BE49-F238E27FC236}">
                  <a16:creationId xmlns:a16="http://schemas.microsoft.com/office/drawing/2014/main" id="{E440EE3D-880D-4984-9431-6F9962F44F85}"/>
                </a:ext>
              </a:extLst>
            </p:cNvPr>
            <p:cNvSpPr>
              <a:spLocks noChangeShapeType="1"/>
            </p:cNvSpPr>
            <p:nvPr/>
          </p:nvSpPr>
          <p:spPr bwMode="auto">
            <a:xfrm>
              <a:off x="4060" y="2064"/>
              <a:ext cx="0" cy="312"/>
            </a:xfrm>
            <a:prstGeom prst="line">
              <a:avLst/>
            </a:prstGeom>
            <a:noFill/>
            <a:ln w="50800">
              <a:solidFill>
                <a:srgbClr val="FF00FF"/>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62" name="Line 62">
              <a:extLst>
                <a:ext uri="{FF2B5EF4-FFF2-40B4-BE49-F238E27FC236}">
                  <a16:creationId xmlns:a16="http://schemas.microsoft.com/office/drawing/2014/main" id="{AB62787E-799F-4E4D-9FC8-018E7A79D71B}"/>
                </a:ext>
              </a:extLst>
            </p:cNvPr>
            <p:cNvSpPr>
              <a:spLocks noChangeShapeType="1"/>
            </p:cNvSpPr>
            <p:nvPr/>
          </p:nvSpPr>
          <p:spPr bwMode="auto">
            <a:xfrm>
              <a:off x="4052" y="2600"/>
              <a:ext cx="0" cy="320"/>
            </a:xfrm>
            <a:prstGeom prst="line">
              <a:avLst/>
            </a:prstGeom>
            <a:noFill/>
            <a:ln w="50800">
              <a:solidFill>
                <a:srgbClr val="FF00FF"/>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63" name="Line 63">
              <a:extLst>
                <a:ext uri="{FF2B5EF4-FFF2-40B4-BE49-F238E27FC236}">
                  <a16:creationId xmlns:a16="http://schemas.microsoft.com/office/drawing/2014/main" id="{CD92139D-2BB8-4858-8A29-2655EAE8C33D}"/>
                </a:ext>
              </a:extLst>
            </p:cNvPr>
            <p:cNvSpPr>
              <a:spLocks noChangeShapeType="1"/>
            </p:cNvSpPr>
            <p:nvPr/>
          </p:nvSpPr>
          <p:spPr bwMode="auto">
            <a:xfrm>
              <a:off x="4052" y="3096"/>
              <a:ext cx="0" cy="320"/>
            </a:xfrm>
            <a:prstGeom prst="line">
              <a:avLst/>
            </a:prstGeom>
            <a:noFill/>
            <a:ln w="50800">
              <a:solidFill>
                <a:srgbClr val="FF00FF"/>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64" name="Line 64">
              <a:extLst>
                <a:ext uri="{FF2B5EF4-FFF2-40B4-BE49-F238E27FC236}">
                  <a16:creationId xmlns:a16="http://schemas.microsoft.com/office/drawing/2014/main" id="{88E48098-44A0-4B5E-ABAC-F9C84C64FB38}"/>
                </a:ext>
              </a:extLst>
            </p:cNvPr>
            <p:cNvSpPr>
              <a:spLocks noChangeShapeType="1"/>
            </p:cNvSpPr>
            <p:nvPr/>
          </p:nvSpPr>
          <p:spPr bwMode="auto">
            <a:xfrm flipV="1">
              <a:off x="4236" y="3352"/>
              <a:ext cx="208" cy="120"/>
            </a:xfrm>
            <a:prstGeom prst="line">
              <a:avLst/>
            </a:prstGeom>
            <a:noFill/>
            <a:ln w="508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65" name="Line 65">
              <a:extLst>
                <a:ext uri="{FF2B5EF4-FFF2-40B4-BE49-F238E27FC236}">
                  <a16:creationId xmlns:a16="http://schemas.microsoft.com/office/drawing/2014/main" id="{1F324A09-4E73-49A1-A014-B6215CE17EF9}"/>
                </a:ext>
              </a:extLst>
            </p:cNvPr>
            <p:cNvSpPr>
              <a:spLocks noChangeShapeType="1"/>
            </p:cNvSpPr>
            <p:nvPr/>
          </p:nvSpPr>
          <p:spPr bwMode="auto">
            <a:xfrm flipV="1">
              <a:off x="4660" y="3080"/>
              <a:ext cx="178" cy="142"/>
            </a:xfrm>
            <a:prstGeom prst="line">
              <a:avLst/>
            </a:prstGeom>
            <a:noFill/>
            <a:ln w="508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66" name="Line 66">
              <a:extLst>
                <a:ext uri="{FF2B5EF4-FFF2-40B4-BE49-F238E27FC236}">
                  <a16:creationId xmlns:a16="http://schemas.microsoft.com/office/drawing/2014/main" id="{E210D9C6-7188-421A-90D1-50A9E9398262}"/>
                </a:ext>
              </a:extLst>
            </p:cNvPr>
            <p:cNvSpPr>
              <a:spLocks noChangeShapeType="1"/>
            </p:cNvSpPr>
            <p:nvPr/>
          </p:nvSpPr>
          <p:spPr bwMode="auto">
            <a:xfrm>
              <a:off x="4902" y="3144"/>
              <a:ext cx="0" cy="280"/>
            </a:xfrm>
            <a:prstGeom prst="line">
              <a:avLst/>
            </a:prstGeom>
            <a:noFill/>
            <a:ln w="50800">
              <a:solidFill>
                <a:srgbClr val="FF00FF"/>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67" name="Line 67">
              <a:extLst>
                <a:ext uri="{FF2B5EF4-FFF2-40B4-BE49-F238E27FC236}">
                  <a16:creationId xmlns:a16="http://schemas.microsoft.com/office/drawing/2014/main" id="{A6C60EDA-6E3A-44C1-B9C7-6828C5204A63}"/>
                </a:ext>
              </a:extLst>
            </p:cNvPr>
            <p:cNvSpPr>
              <a:spLocks noChangeShapeType="1"/>
            </p:cNvSpPr>
            <p:nvPr/>
          </p:nvSpPr>
          <p:spPr bwMode="auto">
            <a:xfrm>
              <a:off x="4508" y="3440"/>
              <a:ext cx="0" cy="280"/>
            </a:xfrm>
            <a:prstGeom prst="line">
              <a:avLst/>
            </a:prstGeom>
            <a:noFill/>
            <a:ln w="50800">
              <a:solidFill>
                <a:srgbClr val="FF00FF"/>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68" name="Line 68">
              <a:extLst>
                <a:ext uri="{FF2B5EF4-FFF2-40B4-BE49-F238E27FC236}">
                  <a16:creationId xmlns:a16="http://schemas.microsoft.com/office/drawing/2014/main" id="{2724CE68-7681-4DE1-9BC9-6F235953C8AA}"/>
                </a:ext>
              </a:extLst>
            </p:cNvPr>
            <p:cNvSpPr>
              <a:spLocks noChangeShapeType="1"/>
            </p:cNvSpPr>
            <p:nvPr/>
          </p:nvSpPr>
          <p:spPr bwMode="auto">
            <a:xfrm flipV="1">
              <a:off x="4662" y="3616"/>
              <a:ext cx="192" cy="160"/>
            </a:xfrm>
            <a:prstGeom prst="line">
              <a:avLst/>
            </a:prstGeom>
            <a:noFill/>
            <a:ln w="508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69" name="Text Box 69">
              <a:extLst>
                <a:ext uri="{FF2B5EF4-FFF2-40B4-BE49-F238E27FC236}">
                  <a16:creationId xmlns:a16="http://schemas.microsoft.com/office/drawing/2014/main" id="{7FAB5286-26CA-480B-B5D4-D49BAB214028}"/>
                </a:ext>
              </a:extLst>
            </p:cNvPr>
            <p:cNvSpPr txBox="1">
              <a:spLocks noChangeArrowheads="1"/>
            </p:cNvSpPr>
            <p:nvPr/>
          </p:nvSpPr>
          <p:spPr bwMode="auto">
            <a:xfrm>
              <a:off x="3422" y="2389"/>
              <a:ext cx="332" cy="21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50800">
                  <a:solidFill>
                    <a:srgbClr val="FF00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hangingPunct="0"/>
              <a:r>
                <a:rPr lang="en-US" altLang="en-US" sz="1400" b="1">
                  <a:solidFill>
                    <a:srgbClr val="6649F9"/>
                  </a:solidFill>
                  <a:effectLst/>
                </a:rPr>
                <a:t>Gas</a:t>
              </a:r>
            </a:p>
          </p:txBody>
        </p:sp>
        <p:sp>
          <p:nvSpPr>
            <p:cNvPr id="70" name="Text Box 70">
              <a:extLst>
                <a:ext uri="{FF2B5EF4-FFF2-40B4-BE49-F238E27FC236}">
                  <a16:creationId xmlns:a16="http://schemas.microsoft.com/office/drawing/2014/main" id="{1EC89A65-160B-4EB6-A4A0-E4524C981E70}"/>
                </a:ext>
              </a:extLst>
            </p:cNvPr>
            <p:cNvSpPr txBox="1">
              <a:spLocks noChangeArrowheads="1"/>
            </p:cNvSpPr>
            <p:nvPr/>
          </p:nvSpPr>
          <p:spPr bwMode="auto">
            <a:xfrm>
              <a:off x="4397" y="3925"/>
              <a:ext cx="118" cy="21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50800">
                  <a:solidFill>
                    <a:srgbClr val="FF00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hangingPunct="0"/>
              <a:endParaRPr lang="en-GB" altLang="en-US" sz="1400" b="1">
                <a:solidFill>
                  <a:schemeClr val="accent2"/>
                </a:solidFill>
                <a:effectLst/>
              </a:endParaRPr>
            </a:p>
          </p:txBody>
        </p:sp>
        <p:sp>
          <p:nvSpPr>
            <p:cNvPr id="71" name="Text Box 71">
              <a:extLst>
                <a:ext uri="{FF2B5EF4-FFF2-40B4-BE49-F238E27FC236}">
                  <a16:creationId xmlns:a16="http://schemas.microsoft.com/office/drawing/2014/main" id="{016E5D0D-19F8-4C8F-BFC4-0DA295AE0410}"/>
                </a:ext>
              </a:extLst>
            </p:cNvPr>
            <p:cNvSpPr txBox="1">
              <a:spLocks noChangeArrowheads="1"/>
            </p:cNvSpPr>
            <p:nvPr/>
          </p:nvSpPr>
          <p:spPr bwMode="auto">
            <a:xfrm>
              <a:off x="2960" y="1861"/>
              <a:ext cx="467" cy="2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eaLnBrk="0" hangingPunct="0"/>
              <a:r>
                <a:rPr lang="en-US" altLang="en-US" b="1" baseline="30000">
                  <a:effectLst/>
                </a:rPr>
                <a:t>228</a:t>
              </a:r>
              <a:r>
                <a:rPr lang="en-US" altLang="en-US" b="1">
                  <a:effectLst/>
                </a:rPr>
                <a:t>Ra</a:t>
              </a:r>
              <a:endParaRPr lang="en-US" altLang="en-US" b="1" baseline="30000">
                <a:effectLst/>
              </a:endParaRPr>
            </a:p>
          </p:txBody>
        </p:sp>
        <p:sp>
          <p:nvSpPr>
            <p:cNvPr id="72" name="Text Box 72">
              <a:extLst>
                <a:ext uri="{FF2B5EF4-FFF2-40B4-BE49-F238E27FC236}">
                  <a16:creationId xmlns:a16="http://schemas.microsoft.com/office/drawing/2014/main" id="{A88DC96F-1D68-4986-A647-86DA04BDA284}"/>
                </a:ext>
              </a:extLst>
            </p:cNvPr>
            <p:cNvSpPr txBox="1">
              <a:spLocks noChangeArrowheads="1"/>
            </p:cNvSpPr>
            <p:nvPr/>
          </p:nvSpPr>
          <p:spPr bwMode="auto">
            <a:xfrm>
              <a:off x="5084" y="3353"/>
              <a:ext cx="598" cy="34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50800">
                  <a:solidFill>
                    <a:srgbClr val="FF00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eaLnBrk="0" hangingPunct="0"/>
              <a:r>
                <a:rPr lang="en-US" altLang="en-US" sz="1300" b="1">
                  <a:solidFill>
                    <a:srgbClr val="6649F9"/>
                  </a:solidFill>
                  <a:effectLst/>
                </a:rPr>
                <a:t>Stable Daughter</a:t>
              </a:r>
            </a:p>
          </p:txBody>
        </p:sp>
        <p:sp>
          <p:nvSpPr>
            <p:cNvPr id="73" name="Text Box 73">
              <a:extLst>
                <a:ext uri="{FF2B5EF4-FFF2-40B4-BE49-F238E27FC236}">
                  <a16:creationId xmlns:a16="http://schemas.microsoft.com/office/drawing/2014/main" id="{9028170B-312F-4228-9F57-666B3D0535C3}"/>
                </a:ext>
              </a:extLst>
            </p:cNvPr>
            <p:cNvSpPr txBox="1">
              <a:spLocks noChangeArrowheads="1"/>
            </p:cNvSpPr>
            <p:nvPr/>
          </p:nvSpPr>
          <p:spPr bwMode="auto">
            <a:xfrm>
              <a:off x="2838" y="1013"/>
              <a:ext cx="1240" cy="21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50800">
                  <a:solidFill>
                    <a:srgbClr val="FF00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eaLnBrk="0" hangingPunct="0"/>
              <a:endParaRPr lang="en-GB" altLang="en-US" sz="1400" b="1" i="1">
                <a:solidFill>
                  <a:srgbClr val="FF0066"/>
                </a:solidFill>
                <a:effectLst/>
              </a:endParaRPr>
            </a:p>
          </p:txBody>
        </p:sp>
        <p:sp>
          <p:nvSpPr>
            <p:cNvPr id="74" name="Text Box 74">
              <a:extLst>
                <a:ext uri="{FF2B5EF4-FFF2-40B4-BE49-F238E27FC236}">
                  <a16:creationId xmlns:a16="http://schemas.microsoft.com/office/drawing/2014/main" id="{FF67B690-CE5E-4D37-A0D4-BC4167B78CCB}"/>
                </a:ext>
              </a:extLst>
            </p:cNvPr>
            <p:cNvSpPr txBox="1">
              <a:spLocks noChangeArrowheads="1"/>
            </p:cNvSpPr>
            <p:nvPr/>
          </p:nvSpPr>
          <p:spPr bwMode="auto">
            <a:xfrm>
              <a:off x="3036" y="2849"/>
              <a:ext cx="770" cy="21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50800">
                  <a:solidFill>
                    <a:srgbClr val="FF00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r" eaLnBrk="0" hangingPunct="0">
                <a:spcBef>
                  <a:spcPct val="50000"/>
                </a:spcBef>
              </a:pPr>
              <a:endParaRPr lang="en-GB" altLang="en-US" sz="1400" b="1">
                <a:solidFill>
                  <a:schemeClr val="accent2"/>
                </a:solidFill>
                <a:effectLst/>
              </a:endParaRPr>
            </a:p>
          </p:txBody>
        </p:sp>
        <p:sp>
          <p:nvSpPr>
            <p:cNvPr id="75" name="Line 75">
              <a:extLst>
                <a:ext uri="{FF2B5EF4-FFF2-40B4-BE49-F238E27FC236}">
                  <a16:creationId xmlns:a16="http://schemas.microsoft.com/office/drawing/2014/main" id="{155B1F02-9D1A-40D1-A4FC-A6982A56FC45}"/>
                </a:ext>
              </a:extLst>
            </p:cNvPr>
            <p:cNvSpPr>
              <a:spLocks noChangeShapeType="1"/>
            </p:cNvSpPr>
            <p:nvPr/>
          </p:nvSpPr>
          <p:spPr bwMode="auto">
            <a:xfrm flipV="1">
              <a:off x="3384" y="1746"/>
              <a:ext cx="180" cy="144"/>
            </a:xfrm>
            <a:prstGeom prst="line">
              <a:avLst/>
            </a:prstGeom>
            <a:noFill/>
            <a:ln w="508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76" name="Line 76">
              <a:extLst>
                <a:ext uri="{FF2B5EF4-FFF2-40B4-BE49-F238E27FC236}">
                  <a16:creationId xmlns:a16="http://schemas.microsoft.com/office/drawing/2014/main" id="{09657D6D-2F9B-423B-920B-DB44521F61F3}"/>
                </a:ext>
              </a:extLst>
            </p:cNvPr>
            <p:cNvSpPr>
              <a:spLocks noChangeShapeType="1"/>
            </p:cNvSpPr>
            <p:nvPr/>
          </p:nvSpPr>
          <p:spPr bwMode="auto">
            <a:xfrm flipV="1">
              <a:off x="3786" y="1524"/>
              <a:ext cx="186" cy="108"/>
            </a:xfrm>
            <a:prstGeom prst="line">
              <a:avLst/>
            </a:prstGeom>
            <a:noFill/>
            <a:ln w="508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77" name="Rectangle 77">
            <a:extLst>
              <a:ext uri="{FF2B5EF4-FFF2-40B4-BE49-F238E27FC236}">
                <a16:creationId xmlns:a16="http://schemas.microsoft.com/office/drawing/2014/main" id="{4A5C1EBF-722E-41CE-B6FC-9D9FA74B974E}"/>
              </a:ext>
            </a:extLst>
          </p:cNvPr>
          <p:cNvSpPr>
            <a:spLocks noChangeArrowheads="1"/>
          </p:cNvSpPr>
          <p:nvPr/>
        </p:nvSpPr>
        <p:spPr bwMode="auto">
          <a:xfrm>
            <a:off x="4435471" y="1402080"/>
            <a:ext cx="2209800" cy="517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eaLnBrk="0" hangingPunct="0"/>
            <a:r>
              <a:rPr lang="en-US" altLang="en-US" sz="1400" b="1">
                <a:effectLst/>
              </a:rPr>
              <a:t>Thorium as ore in soil</a:t>
            </a:r>
            <a:r>
              <a:rPr lang="en-US" altLang="en-US" sz="1400" b="1">
                <a:solidFill>
                  <a:schemeClr val="accent2"/>
                </a:solidFill>
                <a:effectLst/>
              </a:rPr>
              <a:t> </a:t>
            </a:r>
          </a:p>
          <a:p>
            <a:pPr algn="l" eaLnBrk="0" hangingPunct="0"/>
            <a:r>
              <a:rPr lang="en-US" altLang="en-US" sz="1400" b="1" i="1">
                <a:solidFill>
                  <a:srgbClr val="006600"/>
                </a:solidFill>
                <a:effectLst/>
              </a:rPr>
              <a:t>Unstable</a:t>
            </a:r>
            <a:r>
              <a:rPr lang="en-US" altLang="en-US" sz="1400" b="1">
                <a:solidFill>
                  <a:srgbClr val="006600"/>
                </a:solidFill>
                <a:effectLst/>
              </a:rPr>
              <a:t> </a:t>
            </a:r>
            <a:r>
              <a:rPr lang="en-US" altLang="en-US" sz="1400" b="1" i="1">
                <a:solidFill>
                  <a:srgbClr val="006600"/>
                </a:solidFill>
                <a:effectLst/>
              </a:rPr>
              <a:t>parent</a:t>
            </a:r>
          </a:p>
        </p:txBody>
      </p:sp>
      <p:sp>
        <p:nvSpPr>
          <p:cNvPr id="78" name="Rectangle 78">
            <a:extLst>
              <a:ext uri="{FF2B5EF4-FFF2-40B4-BE49-F238E27FC236}">
                <a16:creationId xmlns:a16="http://schemas.microsoft.com/office/drawing/2014/main" id="{AF2D58DE-5CF5-4176-B8EE-10EE26B0C2F2}"/>
              </a:ext>
            </a:extLst>
          </p:cNvPr>
          <p:cNvSpPr>
            <a:spLocks noChangeArrowheads="1"/>
          </p:cNvSpPr>
          <p:nvPr/>
        </p:nvSpPr>
        <p:spPr bwMode="auto">
          <a:xfrm>
            <a:off x="153619" y="5214999"/>
            <a:ext cx="1665080" cy="5539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l">
              <a:spcBef>
                <a:spcPct val="50000"/>
              </a:spcBef>
              <a:buClr>
                <a:schemeClr val="tx1"/>
              </a:buClr>
              <a:buSzPct val="150000"/>
              <a:buFontTx/>
              <a:buChar char="•"/>
            </a:pPr>
            <a:r>
              <a:rPr lang="en-US" altLang="en-US" sz="1200" b="1" dirty="0">
                <a:solidFill>
                  <a:srgbClr val="F54DDD"/>
                </a:solidFill>
                <a:effectLst/>
              </a:rPr>
              <a:t>ALPHA EMISSION</a:t>
            </a:r>
          </a:p>
          <a:p>
            <a:pPr algn="l">
              <a:spcBef>
                <a:spcPct val="50000"/>
              </a:spcBef>
              <a:buClr>
                <a:schemeClr val="tx1"/>
              </a:buClr>
              <a:buSzPct val="150000"/>
              <a:buFontTx/>
              <a:buChar char="•"/>
            </a:pPr>
            <a:r>
              <a:rPr lang="en-US" altLang="en-US" sz="1200" b="1" dirty="0">
                <a:solidFill>
                  <a:srgbClr val="000066"/>
                </a:solidFill>
                <a:effectLst/>
              </a:rPr>
              <a:t>BETA </a:t>
            </a:r>
            <a:r>
              <a:rPr lang="en-US" altLang="en-US" sz="1200" b="1" dirty="0">
                <a:effectLst/>
              </a:rPr>
              <a:t>EMISSION</a:t>
            </a:r>
          </a:p>
        </p:txBody>
      </p:sp>
      <p:sp>
        <p:nvSpPr>
          <p:cNvPr id="79" name="ZoneTexte 80">
            <a:extLst>
              <a:ext uri="{FF2B5EF4-FFF2-40B4-BE49-F238E27FC236}">
                <a16:creationId xmlns:a16="http://schemas.microsoft.com/office/drawing/2014/main" id="{6223EE28-C78B-4C56-8241-DB6872C9510D}"/>
              </a:ext>
            </a:extLst>
          </p:cNvPr>
          <p:cNvSpPr txBox="1"/>
          <p:nvPr/>
        </p:nvSpPr>
        <p:spPr>
          <a:xfrm>
            <a:off x="3522838" y="6113696"/>
            <a:ext cx="4943663" cy="502702"/>
          </a:xfrm>
          <a:prstGeom prst="rect">
            <a:avLst/>
          </a:prstGeom>
          <a:noFill/>
        </p:spPr>
        <p:txBody>
          <a:bodyPr wrap="square" rtlCol="0">
            <a:spAutoFit/>
          </a:bodyPr>
          <a:lstStyle/>
          <a:p>
            <a:pPr eaLnBrk="0" hangingPunct="0"/>
            <a:r>
              <a:rPr lang="en-US" altLang="en-US" sz="1600" b="1" dirty="0"/>
              <a:t>Half life: </a:t>
            </a:r>
            <a:r>
              <a:rPr lang="en-US" altLang="en-US" sz="1600" b="1" baseline="30000" dirty="0"/>
              <a:t>214</a:t>
            </a:r>
            <a:r>
              <a:rPr lang="en-US" altLang="en-US" sz="1600" b="1" dirty="0"/>
              <a:t>Pb -27 min, </a:t>
            </a:r>
            <a:r>
              <a:rPr lang="en-US" altLang="en-US" sz="1600" b="1" baseline="30000" dirty="0"/>
              <a:t>214</a:t>
            </a:r>
            <a:r>
              <a:rPr lang="en-US" altLang="en-US" sz="1600" b="1" dirty="0"/>
              <a:t>Bi-20 min, </a:t>
            </a:r>
            <a:r>
              <a:rPr lang="en-US" altLang="en-US" sz="1600" b="1" baseline="30000" dirty="0">
                <a:solidFill>
                  <a:srgbClr val="C00000"/>
                </a:solidFill>
              </a:rPr>
              <a:t>214</a:t>
            </a:r>
            <a:r>
              <a:rPr lang="en-US" altLang="en-US" sz="1600" b="1" dirty="0">
                <a:solidFill>
                  <a:srgbClr val="C00000"/>
                </a:solidFill>
              </a:rPr>
              <a:t>Po-180 sec</a:t>
            </a:r>
          </a:p>
          <a:p>
            <a:pPr eaLnBrk="0" hangingPunct="0"/>
            <a:endParaRPr lang="en-US" altLang="en-US" sz="1600" b="1" baseline="30000" dirty="0"/>
          </a:p>
        </p:txBody>
      </p:sp>
    </p:spTree>
    <p:extLst>
      <p:ext uri="{BB962C8B-B14F-4D97-AF65-F5344CB8AC3E}">
        <p14:creationId xmlns:p14="http://schemas.microsoft.com/office/powerpoint/2010/main" val="423655000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347BD0D6-749F-4819-AD36-53507D709062}"/>
              </a:ext>
            </a:extLst>
          </p:cNvPr>
          <p:cNvSpPr/>
          <p:nvPr/>
        </p:nvSpPr>
        <p:spPr>
          <a:xfrm>
            <a:off x="0" y="488873"/>
            <a:ext cx="4454957" cy="425527"/>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t>Natural Activity Compensation</a:t>
            </a:r>
            <a:endParaRPr lang="en-GB" sz="2400" dirty="0"/>
          </a:p>
        </p:txBody>
      </p:sp>
      <p:sp>
        <p:nvSpPr>
          <p:cNvPr id="3" name="Rectangle: Rounded Corners 2">
            <a:extLst>
              <a:ext uri="{FF2B5EF4-FFF2-40B4-BE49-F238E27FC236}">
                <a16:creationId xmlns:a16="http://schemas.microsoft.com/office/drawing/2014/main" id="{111CCA8A-E356-435B-8ADE-A8196A3E9279}"/>
              </a:ext>
            </a:extLst>
          </p:cNvPr>
          <p:cNvSpPr/>
          <p:nvPr/>
        </p:nvSpPr>
        <p:spPr>
          <a:xfrm>
            <a:off x="2008023" y="1525219"/>
            <a:ext cx="4893868" cy="790042"/>
          </a:xfrm>
          <a:prstGeom prst="round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tLang="en-US" dirty="0"/>
          </a:p>
          <a:p>
            <a:pPr algn="ctr"/>
            <a:r>
              <a:rPr lang="en-US" altLang="en-US" dirty="0"/>
              <a:t>The natural radioactivity compensation is based on:</a:t>
            </a:r>
          </a:p>
          <a:p>
            <a:pPr algn="ctr"/>
            <a:endParaRPr lang="en-GB" dirty="0"/>
          </a:p>
        </p:txBody>
      </p:sp>
      <p:sp>
        <p:nvSpPr>
          <p:cNvPr id="4" name="Rectangle: Rounded Corners 3">
            <a:extLst>
              <a:ext uri="{FF2B5EF4-FFF2-40B4-BE49-F238E27FC236}">
                <a16:creationId xmlns:a16="http://schemas.microsoft.com/office/drawing/2014/main" id="{27337D6E-D9F2-40D1-AA46-3F79814C19FC}"/>
              </a:ext>
            </a:extLst>
          </p:cNvPr>
          <p:cNvSpPr/>
          <p:nvPr/>
        </p:nvSpPr>
        <p:spPr>
          <a:xfrm>
            <a:off x="604722" y="2629815"/>
            <a:ext cx="3716122" cy="1975104"/>
          </a:xfrm>
          <a:prstGeom prst="roundRect">
            <a:avLst/>
          </a:prstGeom>
          <a:solidFill>
            <a:schemeClr val="bg1">
              <a:lumMod val="65000"/>
            </a:schemeClr>
          </a:solidFill>
          <a:ln>
            <a:solidFill>
              <a:schemeClr val="accent6">
                <a:lumMod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n-US" altLang="en-US"/>
              <a:t>An  electronic  discrimination  device  to  discriminate  between  the  pulses generated by the detector due to radon decay products and those from a radionuclide of an artificial origin</a:t>
            </a:r>
            <a:endParaRPr lang="en-US" altLang="en-US" dirty="0"/>
          </a:p>
        </p:txBody>
      </p:sp>
      <p:sp>
        <p:nvSpPr>
          <p:cNvPr id="5" name="Rectangle: Rounded Corners 4">
            <a:extLst>
              <a:ext uri="{FF2B5EF4-FFF2-40B4-BE49-F238E27FC236}">
                <a16:creationId xmlns:a16="http://schemas.microsoft.com/office/drawing/2014/main" id="{9C98A018-51E4-49DC-A645-3E7B2DF6BA4C}"/>
              </a:ext>
            </a:extLst>
          </p:cNvPr>
          <p:cNvSpPr/>
          <p:nvPr/>
        </p:nvSpPr>
        <p:spPr>
          <a:xfrm>
            <a:off x="4637836" y="2629815"/>
            <a:ext cx="3797809" cy="1975104"/>
          </a:xfrm>
          <a:prstGeom prst="roundRect">
            <a:avLst/>
          </a:prstGeom>
          <a:solidFill>
            <a:schemeClr val="bg1">
              <a:lumMod val="65000"/>
            </a:schemeClr>
          </a:solidFill>
          <a:ln>
            <a:solidFill>
              <a:schemeClr val="accent6">
                <a:lumMod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en-US" dirty="0"/>
              <a:t>A data processing software, which will allow compensation for the natural activity.</a:t>
            </a:r>
          </a:p>
          <a:p>
            <a:pPr algn="ctr"/>
            <a:endParaRPr lang="en-GB" dirty="0"/>
          </a:p>
        </p:txBody>
      </p:sp>
      <p:sp>
        <p:nvSpPr>
          <p:cNvPr id="6" name="Rectangle: Rounded Corners 5">
            <a:extLst>
              <a:ext uri="{FF2B5EF4-FFF2-40B4-BE49-F238E27FC236}">
                <a16:creationId xmlns:a16="http://schemas.microsoft.com/office/drawing/2014/main" id="{D94DC3DF-9860-4223-B6DF-29E5BEBBC2C1}"/>
              </a:ext>
            </a:extLst>
          </p:cNvPr>
          <p:cNvSpPr/>
          <p:nvPr/>
        </p:nvSpPr>
        <p:spPr>
          <a:xfrm>
            <a:off x="2544470" y="4506164"/>
            <a:ext cx="3716122" cy="1975104"/>
          </a:xfrm>
          <a:prstGeom prst="roundRect">
            <a:avLst/>
          </a:prstGeom>
          <a:solidFill>
            <a:schemeClr val="bg1">
              <a:lumMod val="65000"/>
            </a:schemeClr>
          </a:solidFill>
          <a:ln>
            <a:solidFill>
              <a:schemeClr val="accent6">
                <a:lumMod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n-US" altLang="en-US" dirty="0"/>
              <a:t>In  case  of  delayed  measurement  of  radioactivity,  the activity collected on the  filter  is measured  after  the  decay  of  radon  decay  products.  </a:t>
            </a:r>
          </a:p>
        </p:txBody>
      </p:sp>
      <p:pic>
        <p:nvPicPr>
          <p:cNvPr id="8" name="Graphic 7" descr="Arrow: Rotate left">
            <a:extLst>
              <a:ext uri="{FF2B5EF4-FFF2-40B4-BE49-F238E27FC236}">
                <a16:creationId xmlns:a16="http://schemas.microsoft.com/office/drawing/2014/main" id="{CE673744-A3A8-4EE8-9AD7-0DD38049ABAE}"/>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2242111" y="2015338"/>
            <a:ext cx="914400" cy="914400"/>
          </a:xfrm>
          <a:prstGeom prst="rect">
            <a:avLst/>
          </a:prstGeom>
        </p:spPr>
      </p:pic>
      <p:pic>
        <p:nvPicPr>
          <p:cNvPr id="10" name="Graphic 9" descr="Arrow: Rotate right">
            <a:extLst>
              <a:ext uri="{FF2B5EF4-FFF2-40B4-BE49-F238E27FC236}">
                <a16:creationId xmlns:a16="http://schemas.microsoft.com/office/drawing/2014/main" id="{14768927-6BF8-43C2-AD0D-01DA40104954}"/>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5566866" y="2057400"/>
            <a:ext cx="914400" cy="914400"/>
          </a:xfrm>
          <a:prstGeom prst="rect">
            <a:avLst/>
          </a:prstGeom>
        </p:spPr>
      </p:pic>
      <p:pic>
        <p:nvPicPr>
          <p:cNvPr id="12" name="Graphic 11" descr="Arrow: U-turn with tail">
            <a:extLst>
              <a:ext uri="{FF2B5EF4-FFF2-40B4-BE49-F238E27FC236}">
                <a16:creationId xmlns:a16="http://schemas.microsoft.com/office/drawing/2014/main" id="{D0F6A396-DA8A-44FC-914E-1EC59FD411E6}"/>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rot="20189802">
            <a:off x="4114798" y="4085540"/>
            <a:ext cx="914400" cy="914400"/>
          </a:xfrm>
          <a:prstGeom prst="rect">
            <a:avLst/>
          </a:prstGeom>
        </p:spPr>
      </p:pic>
    </p:spTree>
    <p:extLst>
      <p:ext uri="{BB962C8B-B14F-4D97-AF65-F5344CB8AC3E}">
        <p14:creationId xmlns:p14="http://schemas.microsoft.com/office/powerpoint/2010/main" val="53122977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9F67F4A8-C8AA-4BC6-9043-C4CBDB3C3E8E}"/>
              </a:ext>
            </a:extLst>
          </p:cNvPr>
          <p:cNvSpPr/>
          <p:nvPr/>
        </p:nvSpPr>
        <p:spPr>
          <a:xfrm>
            <a:off x="0" y="488873"/>
            <a:ext cx="4454957" cy="425527"/>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t>Natural Activity Decay</a:t>
            </a:r>
            <a:endParaRPr lang="en-GB" sz="2400" dirty="0"/>
          </a:p>
        </p:txBody>
      </p:sp>
      <p:sp>
        <p:nvSpPr>
          <p:cNvPr id="3" name="Arrow: Pentagon 2">
            <a:extLst>
              <a:ext uri="{FF2B5EF4-FFF2-40B4-BE49-F238E27FC236}">
                <a16:creationId xmlns:a16="http://schemas.microsoft.com/office/drawing/2014/main" id="{3C056475-D18D-476F-B854-749AC4E4149E}"/>
              </a:ext>
            </a:extLst>
          </p:cNvPr>
          <p:cNvSpPr/>
          <p:nvPr/>
        </p:nvSpPr>
        <p:spPr>
          <a:xfrm>
            <a:off x="67112" y="3429000"/>
            <a:ext cx="4613945" cy="612397"/>
          </a:xfrm>
          <a:prstGeom prst="homePlate">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80000"/>
              </a:lnSpc>
              <a:buFontTx/>
              <a:buNone/>
            </a:pPr>
            <a:r>
              <a:rPr lang="en-US" altLang="en-US" dirty="0"/>
              <a:t>Two  measurements  of  the collection filter are done as follows:</a:t>
            </a:r>
          </a:p>
        </p:txBody>
      </p:sp>
      <p:sp>
        <p:nvSpPr>
          <p:cNvPr id="4" name="Rectangle: Rounded Corners 3">
            <a:extLst>
              <a:ext uri="{FF2B5EF4-FFF2-40B4-BE49-F238E27FC236}">
                <a16:creationId xmlns:a16="http://schemas.microsoft.com/office/drawing/2014/main" id="{1E0A35B4-3012-4360-9DCF-13B80D42655F}"/>
              </a:ext>
            </a:extLst>
          </p:cNvPr>
          <p:cNvSpPr/>
          <p:nvPr/>
        </p:nvSpPr>
        <p:spPr>
          <a:xfrm>
            <a:off x="4681057" y="1748405"/>
            <a:ext cx="4160940" cy="1778465"/>
          </a:xfrm>
          <a:prstGeom prst="round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80000"/>
              </a:lnSpc>
            </a:pPr>
            <a:r>
              <a:rPr lang="en-US" altLang="en-US" dirty="0"/>
              <a:t>The first measurement, after decay of the short-lived  </a:t>
            </a:r>
            <a:r>
              <a:rPr lang="en-US" altLang="en-US" baseline="30000" dirty="0"/>
              <a:t>222</a:t>
            </a:r>
            <a:r>
              <a:rPr lang="en-US" altLang="en-US" dirty="0"/>
              <a:t>Rn decay products. This measurement is typically performed at least 5 hours after the sampling is completed</a:t>
            </a:r>
          </a:p>
          <a:p>
            <a:pPr algn="ctr"/>
            <a:endParaRPr lang="en-GB" dirty="0"/>
          </a:p>
        </p:txBody>
      </p:sp>
      <p:sp>
        <p:nvSpPr>
          <p:cNvPr id="5" name="Rectangle: Rounded Corners 4">
            <a:extLst>
              <a:ext uri="{FF2B5EF4-FFF2-40B4-BE49-F238E27FC236}">
                <a16:creationId xmlns:a16="http://schemas.microsoft.com/office/drawing/2014/main" id="{C9B3DB83-4A82-402B-AD68-EE30BBB9EE17}"/>
              </a:ext>
            </a:extLst>
          </p:cNvPr>
          <p:cNvSpPr/>
          <p:nvPr/>
        </p:nvSpPr>
        <p:spPr>
          <a:xfrm>
            <a:off x="4793609" y="4000850"/>
            <a:ext cx="4221061" cy="2448188"/>
          </a:xfrm>
          <a:prstGeom prst="round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80000"/>
              </a:lnSpc>
            </a:pPr>
            <a:r>
              <a:rPr lang="en-US" altLang="en-US" dirty="0"/>
              <a:t>The second measurement after decay of the  short lived  </a:t>
            </a:r>
            <a:r>
              <a:rPr lang="en-US" altLang="en-US" baseline="30000" dirty="0"/>
              <a:t>220</a:t>
            </a:r>
            <a:r>
              <a:rPr lang="en-US" altLang="en-US" dirty="0"/>
              <a:t>Rn daughters. This  measurement  is  typically  performed  5  days  after  the  sampling  is completed.</a:t>
            </a:r>
          </a:p>
        </p:txBody>
      </p:sp>
    </p:spTree>
    <p:extLst>
      <p:ext uri="{BB962C8B-B14F-4D97-AF65-F5344CB8AC3E}">
        <p14:creationId xmlns:p14="http://schemas.microsoft.com/office/powerpoint/2010/main" val="353967257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01F539C4-F90F-4328-8C1C-F5E1C9DB7F44}"/>
              </a:ext>
            </a:extLst>
          </p:cNvPr>
          <p:cNvSpPr/>
          <p:nvPr/>
        </p:nvSpPr>
        <p:spPr>
          <a:xfrm>
            <a:off x="0" y="488873"/>
            <a:ext cx="4930445" cy="425527"/>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t>Sampling Flowrate Characteristic</a:t>
            </a:r>
            <a:endParaRPr lang="en-GB" sz="2400" dirty="0"/>
          </a:p>
        </p:txBody>
      </p:sp>
      <p:sp>
        <p:nvSpPr>
          <p:cNvPr id="3" name="Rectangle: Diagonal Corners Rounded 2">
            <a:extLst>
              <a:ext uri="{FF2B5EF4-FFF2-40B4-BE49-F238E27FC236}">
                <a16:creationId xmlns:a16="http://schemas.microsoft.com/office/drawing/2014/main" id="{E777DCB8-38EA-4AE7-A51F-D70590447699}"/>
              </a:ext>
            </a:extLst>
          </p:cNvPr>
          <p:cNvSpPr/>
          <p:nvPr/>
        </p:nvSpPr>
        <p:spPr>
          <a:xfrm>
            <a:off x="811986" y="1419149"/>
            <a:ext cx="7600493" cy="4949978"/>
          </a:xfrm>
          <a:prstGeom prst="round2Diag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432000" lvl="1" indent="-432000" algn="just">
              <a:spcBef>
                <a:spcPts val="0"/>
              </a:spcBef>
              <a:buFont typeface="Wingdings" panose="05000000000000000000" pitchFamily="2" charset="2"/>
              <a:buChar char="Ø"/>
              <a:defRPr/>
            </a:pPr>
            <a:r>
              <a:rPr lang="en-GB" altLang="en-US" dirty="0"/>
              <a:t>Devices used to sample are usually open face filter</a:t>
            </a:r>
          </a:p>
          <a:p>
            <a:pPr marL="832050" lvl="2" indent="-432000" algn="just">
              <a:spcBef>
                <a:spcPts val="0"/>
              </a:spcBef>
              <a:buFont typeface="Wingdings" panose="05000000000000000000" pitchFamily="2" charset="2"/>
              <a:buChar char="§"/>
              <a:defRPr/>
            </a:pPr>
            <a:r>
              <a:rPr lang="en-GB" altLang="en-US" dirty="0"/>
              <a:t>Cyclones can be used to reject particles above a respirable size</a:t>
            </a:r>
          </a:p>
          <a:p>
            <a:pPr marL="432000" lvl="1" indent="-432000" algn="just">
              <a:spcBef>
                <a:spcPts val="0"/>
              </a:spcBef>
              <a:defRPr/>
            </a:pPr>
            <a:endParaRPr lang="en-GB" altLang="en-US" dirty="0"/>
          </a:p>
          <a:p>
            <a:pPr marL="432000" lvl="1" indent="-432000" algn="just">
              <a:spcBef>
                <a:spcPts val="0"/>
              </a:spcBef>
              <a:buFont typeface="Wingdings" panose="05000000000000000000" pitchFamily="2" charset="2"/>
              <a:buChar char="Ø"/>
              <a:defRPr/>
            </a:pPr>
            <a:r>
              <a:rPr lang="en-GB" altLang="en-US" dirty="0"/>
              <a:t>Generally the sampling flow rate is:</a:t>
            </a:r>
          </a:p>
          <a:p>
            <a:pPr marL="432000" lvl="1" indent="-432000" algn="just">
              <a:spcBef>
                <a:spcPts val="0"/>
              </a:spcBef>
              <a:defRPr/>
            </a:pPr>
            <a:endParaRPr lang="en-GB" altLang="en-US" dirty="0"/>
          </a:p>
          <a:p>
            <a:pPr marL="774900" lvl="1" indent="-342900" algn="just">
              <a:spcBef>
                <a:spcPts val="0"/>
              </a:spcBef>
              <a:buFont typeface="Wingdings" panose="05000000000000000000" pitchFamily="2" charset="2"/>
              <a:buChar char="§"/>
              <a:defRPr/>
            </a:pPr>
            <a:r>
              <a:rPr lang="en-GB" altLang="en-US" dirty="0"/>
              <a:t>chosen between 30 l/min to 100 l/min </a:t>
            </a:r>
          </a:p>
          <a:p>
            <a:pPr marL="432000" lvl="1" indent="0" algn="just">
              <a:spcBef>
                <a:spcPts val="0"/>
              </a:spcBef>
              <a:buNone/>
              <a:defRPr/>
            </a:pPr>
            <a:endParaRPr lang="en-GB" altLang="en-US" dirty="0"/>
          </a:p>
          <a:p>
            <a:pPr marL="1174950" lvl="2" indent="-342900" algn="just">
              <a:spcBef>
                <a:spcPts val="0"/>
              </a:spcBef>
              <a:buFont typeface="Courier New" panose="02070309020205020404" pitchFamily="49" charset="0"/>
              <a:buChar char="o"/>
              <a:defRPr/>
            </a:pPr>
            <a:r>
              <a:rPr lang="en-GB" altLang="en-US" dirty="0"/>
              <a:t>High flow rates will result in burst filters	</a:t>
            </a:r>
          </a:p>
          <a:p>
            <a:pPr marL="1174950" lvl="2" indent="-342900" algn="just">
              <a:spcBef>
                <a:spcPts val="0"/>
              </a:spcBef>
              <a:buFont typeface="Courier New" panose="02070309020205020404" pitchFamily="49" charset="0"/>
              <a:buChar char="o"/>
              <a:defRPr/>
            </a:pPr>
            <a:r>
              <a:rPr lang="en-GB" altLang="en-US" dirty="0"/>
              <a:t>Low flow rates will reduce particulate collection efficiency</a:t>
            </a:r>
          </a:p>
          <a:p>
            <a:pPr marL="1174950" lvl="2" indent="-342900" algn="just">
              <a:spcBef>
                <a:spcPts val="0"/>
              </a:spcBef>
              <a:buFont typeface="Courier New" panose="02070309020205020404" pitchFamily="49" charset="0"/>
              <a:buChar char="o"/>
              <a:defRPr/>
            </a:pPr>
            <a:r>
              <a:rPr lang="en-GB" altLang="en-US" dirty="0"/>
              <a:t>Typically 10 </a:t>
            </a:r>
            <a:r>
              <a:rPr lang="en-GB" altLang="en-US" dirty="0" err="1"/>
              <a:t>liters</a:t>
            </a:r>
            <a:r>
              <a:rPr lang="en-GB" altLang="en-US" dirty="0"/>
              <a:t> per minute per cm</a:t>
            </a:r>
            <a:r>
              <a:rPr lang="en-GB" altLang="en-US" baseline="30000" dirty="0"/>
              <a:t>2</a:t>
            </a:r>
            <a:r>
              <a:rPr lang="en-GB" altLang="en-US" dirty="0"/>
              <a:t> of filter media</a:t>
            </a:r>
          </a:p>
          <a:p>
            <a:pPr marL="432000" lvl="1" indent="0" algn="just">
              <a:spcBef>
                <a:spcPts val="0"/>
              </a:spcBef>
              <a:buFontTx/>
              <a:buNone/>
              <a:defRPr/>
            </a:pPr>
            <a:endParaRPr lang="en-GB" altLang="en-US" dirty="0"/>
          </a:p>
          <a:p>
            <a:pPr marL="774900" lvl="1" indent="-342900" algn="just">
              <a:spcBef>
                <a:spcPts val="0"/>
              </a:spcBef>
              <a:buFont typeface="Wingdings" panose="05000000000000000000" pitchFamily="2" charset="2"/>
              <a:buChar char="§"/>
              <a:defRPr/>
            </a:pPr>
            <a:r>
              <a:rPr lang="en-GB" altLang="en-US" dirty="0"/>
              <a:t>measured by mean of mass flow meter or volume flow meter down stream the collection device</a:t>
            </a:r>
          </a:p>
          <a:p>
            <a:pPr algn="ctr"/>
            <a:endParaRPr lang="en-GB" dirty="0"/>
          </a:p>
        </p:txBody>
      </p:sp>
    </p:spTree>
    <p:extLst>
      <p:ext uri="{BB962C8B-B14F-4D97-AF65-F5344CB8AC3E}">
        <p14:creationId xmlns:p14="http://schemas.microsoft.com/office/powerpoint/2010/main" val="32995912"/>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F1D9D223-B199-4029-BD0C-B3D1A18E6170}"/>
              </a:ext>
            </a:extLst>
          </p:cNvPr>
          <p:cNvSpPr/>
          <p:nvPr/>
        </p:nvSpPr>
        <p:spPr>
          <a:xfrm>
            <a:off x="0" y="488873"/>
            <a:ext cx="3445459" cy="688874"/>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t>Factors influencing the </a:t>
            </a:r>
          </a:p>
          <a:p>
            <a:pPr algn="ctr"/>
            <a:r>
              <a:rPr lang="en-US" sz="2400" dirty="0"/>
              <a:t>Volume of Air Sampled</a:t>
            </a:r>
            <a:endParaRPr lang="en-GB" sz="2400" dirty="0"/>
          </a:p>
        </p:txBody>
      </p:sp>
      <p:graphicFrame>
        <p:nvGraphicFramePr>
          <p:cNvPr id="3" name="Diagram 2">
            <a:extLst>
              <a:ext uri="{FF2B5EF4-FFF2-40B4-BE49-F238E27FC236}">
                <a16:creationId xmlns:a16="http://schemas.microsoft.com/office/drawing/2014/main" id="{2167BF75-6048-428C-B48D-27B2E94A972F}"/>
              </a:ext>
            </a:extLst>
          </p:cNvPr>
          <p:cNvGraphicFramePr/>
          <p:nvPr>
            <p:extLst>
              <p:ext uri="{D42A27DB-BD31-4B8C-83A1-F6EECF244321}">
                <p14:modId xmlns:p14="http://schemas.microsoft.com/office/powerpoint/2010/main" val="943994756"/>
              </p:ext>
            </p:extLst>
          </p:nvPr>
        </p:nvGraphicFramePr>
        <p:xfrm>
          <a:off x="1270405" y="2787091"/>
          <a:ext cx="6383731" cy="365028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Rectangle: Rounded Corners 3">
            <a:extLst>
              <a:ext uri="{FF2B5EF4-FFF2-40B4-BE49-F238E27FC236}">
                <a16:creationId xmlns:a16="http://schemas.microsoft.com/office/drawing/2014/main" id="{BE742D33-476D-4A37-81D6-72F2996F087E}"/>
              </a:ext>
            </a:extLst>
          </p:cNvPr>
          <p:cNvSpPr/>
          <p:nvPr/>
        </p:nvSpPr>
        <p:spPr>
          <a:xfrm>
            <a:off x="2706623" y="2261640"/>
            <a:ext cx="3913633" cy="815646"/>
          </a:xfrm>
          <a:prstGeom prst="roundRect">
            <a:avLst/>
          </a:prstGeom>
          <a:solidFill>
            <a:schemeClr val="bg1">
              <a:lumMod val="50000"/>
            </a:schemeClr>
          </a:solidFill>
          <a:ln>
            <a:solidFill>
              <a:schemeClr val="accent6">
                <a:lumMod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tLang="en-US" dirty="0"/>
          </a:p>
          <a:p>
            <a:pPr algn="ctr"/>
            <a:r>
              <a:rPr lang="en-US" altLang="en-US" dirty="0"/>
              <a:t>The two main factors influencing the sampled air volume are:</a:t>
            </a:r>
          </a:p>
          <a:p>
            <a:pPr algn="ctr"/>
            <a:endParaRPr lang="en-GB" dirty="0"/>
          </a:p>
        </p:txBody>
      </p:sp>
    </p:spTree>
    <p:extLst>
      <p:ext uri="{BB962C8B-B14F-4D97-AF65-F5344CB8AC3E}">
        <p14:creationId xmlns:p14="http://schemas.microsoft.com/office/powerpoint/2010/main" val="1946840838"/>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F852B81E-92D9-467B-8C4A-9EE0925B2605}"/>
              </a:ext>
            </a:extLst>
          </p:cNvPr>
          <p:cNvSpPr/>
          <p:nvPr/>
        </p:nvSpPr>
        <p:spPr>
          <a:xfrm>
            <a:off x="716889" y="1511834"/>
            <a:ext cx="7439559" cy="4857293"/>
          </a:xfrm>
          <a:prstGeom prst="rect">
            <a:avLst/>
          </a:prstGeom>
          <a:no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indent="-342900" algn="just">
              <a:buFont typeface="Wingdings" panose="05000000000000000000" pitchFamily="2" charset="2"/>
              <a:buChar char="q"/>
            </a:pPr>
            <a:r>
              <a:rPr lang="en-GB" sz="2000" dirty="0">
                <a:solidFill>
                  <a:schemeClr val="accent6">
                    <a:lumMod val="10000"/>
                  </a:schemeClr>
                </a:solidFill>
              </a:rPr>
              <a:t>Concentrations of airborne radioactive materials in a room can vary widely in space and time.</a:t>
            </a:r>
            <a:endParaRPr lang="en-GB" altLang="en-US" sz="2000" dirty="0">
              <a:solidFill>
                <a:schemeClr val="accent6">
                  <a:lumMod val="10000"/>
                </a:schemeClr>
              </a:solidFill>
            </a:endParaRPr>
          </a:p>
          <a:p>
            <a:pPr marL="342900" indent="-342900" algn="just">
              <a:buFont typeface="Wingdings" panose="05000000000000000000" pitchFamily="2" charset="2"/>
              <a:buChar char="q"/>
            </a:pPr>
            <a:r>
              <a:rPr lang="en-GB" altLang="en-US" sz="2000" dirty="0">
                <a:solidFill>
                  <a:schemeClr val="accent6">
                    <a:lumMod val="10000"/>
                  </a:schemeClr>
                </a:solidFill>
              </a:rPr>
              <a:t>Airflow pattern studies should be conducted to identify the locations for air samplers.</a:t>
            </a:r>
          </a:p>
          <a:p>
            <a:pPr marL="342900" indent="-342900" algn="just">
              <a:buFont typeface="Wingdings" panose="05000000000000000000" pitchFamily="2" charset="2"/>
              <a:buChar char="q"/>
            </a:pPr>
            <a:r>
              <a:rPr lang="en-GB" altLang="en-US" sz="2000" dirty="0">
                <a:solidFill>
                  <a:schemeClr val="accent6">
                    <a:lumMod val="10000"/>
                  </a:schemeClr>
                </a:solidFill>
              </a:rPr>
              <a:t>General issues were discussed in Lesson 1. Also:</a:t>
            </a:r>
          </a:p>
          <a:p>
            <a:pPr marL="800100" lvl="1" indent="-342900" algn="just">
              <a:buFont typeface="Wingdings" panose="05000000000000000000" pitchFamily="2" charset="2"/>
              <a:buChar char="§"/>
            </a:pPr>
            <a:r>
              <a:rPr lang="en-GB" altLang="en-US" sz="2000" dirty="0">
                <a:solidFill>
                  <a:schemeClr val="accent6">
                    <a:lumMod val="10000"/>
                  </a:schemeClr>
                </a:solidFill>
              </a:rPr>
              <a:t>Air samples should be collected in the downstream of sources.</a:t>
            </a:r>
          </a:p>
          <a:p>
            <a:pPr marL="800100" lvl="1" indent="-342900" algn="just">
              <a:buFont typeface="Wingdings" panose="05000000000000000000" pitchFamily="2" charset="2"/>
              <a:buChar char="§"/>
            </a:pPr>
            <a:r>
              <a:rPr lang="en-GB" altLang="en-US" sz="2000" dirty="0">
                <a:solidFill>
                  <a:schemeClr val="accent6">
                    <a:lumMod val="10000"/>
                  </a:schemeClr>
                </a:solidFill>
              </a:rPr>
              <a:t>To check the effectiveness of containment, the air monitor should be placed near to release point.</a:t>
            </a:r>
          </a:p>
          <a:p>
            <a:pPr marL="800100" lvl="1" indent="-342900" algn="just">
              <a:buFont typeface="Wingdings" panose="05000000000000000000" pitchFamily="2" charset="2"/>
              <a:buChar char="§"/>
            </a:pPr>
            <a:r>
              <a:rPr lang="en-GB" altLang="en-US" sz="2000" dirty="0">
                <a:solidFill>
                  <a:schemeClr val="accent6">
                    <a:lumMod val="10000"/>
                  </a:schemeClr>
                </a:solidFill>
              </a:rPr>
              <a:t>To measure the intake of workers, the air monitor should be placed in breathing zone.</a:t>
            </a:r>
          </a:p>
        </p:txBody>
      </p:sp>
      <p:sp>
        <p:nvSpPr>
          <p:cNvPr id="4" name="Rectangle 3">
            <a:extLst>
              <a:ext uri="{FF2B5EF4-FFF2-40B4-BE49-F238E27FC236}">
                <a16:creationId xmlns:a16="http://schemas.microsoft.com/office/drawing/2014/main" id="{5664CB3F-55E4-4FA4-82B0-6722CAE820A8}"/>
              </a:ext>
            </a:extLst>
          </p:cNvPr>
          <p:cNvSpPr/>
          <p:nvPr/>
        </p:nvSpPr>
        <p:spPr>
          <a:xfrm>
            <a:off x="0" y="488873"/>
            <a:ext cx="4930445" cy="425527"/>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t>Location of Air Monitors</a:t>
            </a:r>
            <a:endParaRPr lang="en-GB" sz="2400" dirty="0"/>
          </a:p>
        </p:txBody>
      </p:sp>
      <p:pic>
        <p:nvPicPr>
          <p:cNvPr id="6" name="Graphic 5" descr="Thought bubble">
            <a:extLst>
              <a:ext uri="{FF2B5EF4-FFF2-40B4-BE49-F238E27FC236}">
                <a16:creationId xmlns:a16="http://schemas.microsoft.com/office/drawing/2014/main" id="{8C046C15-C903-4D50-A3C0-49785B4771E0}"/>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rot="21184654">
            <a:off x="457199" y="1223467"/>
            <a:ext cx="914400" cy="914400"/>
          </a:xfrm>
          <a:prstGeom prst="rect">
            <a:avLst/>
          </a:prstGeom>
        </p:spPr>
      </p:pic>
    </p:spTree>
    <p:extLst>
      <p:ext uri="{BB962C8B-B14F-4D97-AF65-F5344CB8AC3E}">
        <p14:creationId xmlns:p14="http://schemas.microsoft.com/office/powerpoint/2010/main" val="749215927"/>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B967690B-0BE8-43F5-9D4A-92C1F1DF4CFC}"/>
              </a:ext>
            </a:extLst>
          </p:cNvPr>
          <p:cNvSpPr/>
          <p:nvPr/>
        </p:nvSpPr>
        <p:spPr>
          <a:xfrm>
            <a:off x="0" y="488873"/>
            <a:ext cx="4930445" cy="425527"/>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t>Location of Air Monitors</a:t>
            </a:r>
            <a:endParaRPr lang="en-GB" sz="2400" dirty="0"/>
          </a:p>
        </p:txBody>
      </p:sp>
      <p:graphicFrame>
        <p:nvGraphicFramePr>
          <p:cNvPr id="3" name="Table 2">
            <a:extLst>
              <a:ext uri="{FF2B5EF4-FFF2-40B4-BE49-F238E27FC236}">
                <a16:creationId xmlns:a16="http://schemas.microsoft.com/office/drawing/2014/main" id="{8B08890B-61C6-4DC9-8CA8-80F072049B4C}"/>
              </a:ext>
            </a:extLst>
          </p:cNvPr>
          <p:cNvGraphicFramePr>
            <a:graphicFrameLocks noGrp="1"/>
          </p:cNvGraphicFramePr>
          <p:nvPr>
            <p:extLst>
              <p:ext uri="{D42A27DB-BD31-4B8C-83A1-F6EECF244321}">
                <p14:modId xmlns:p14="http://schemas.microsoft.com/office/powerpoint/2010/main" val="1369688376"/>
              </p:ext>
            </p:extLst>
          </p:nvPr>
        </p:nvGraphicFramePr>
        <p:xfrm>
          <a:off x="395536" y="1594714"/>
          <a:ext cx="8352927" cy="4407064"/>
        </p:xfrm>
        <a:graphic>
          <a:graphicData uri="http://schemas.openxmlformats.org/drawingml/2006/table">
            <a:tbl>
              <a:tblPr firstRow="1" bandRow="1">
                <a:tableStyleId>{5C22544A-7EE6-4342-B048-85BDC9FD1C3A}</a:tableStyleId>
              </a:tblPr>
              <a:tblGrid>
                <a:gridCol w="2784309">
                  <a:extLst>
                    <a:ext uri="{9D8B030D-6E8A-4147-A177-3AD203B41FA5}">
                      <a16:colId xmlns:a16="http://schemas.microsoft.com/office/drawing/2014/main" val="20000"/>
                    </a:ext>
                  </a:extLst>
                </a:gridCol>
                <a:gridCol w="2784309">
                  <a:extLst>
                    <a:ext uri="{9D8B030D-6E8A-4147-A177-3AD203B41FA5}">
                      <a16:colId xmlns:a16="http://schemas.microsoft.com/office/drawing/2014/main" val="20001"/>
                    </a:ext>
                  </a:extLst>
                </a:gridCol>
                <a:gridCol w="2784309">
                  <a:extLst>
                    <a:ext uri="{9D8B030D-6E8A-4147-A177-3AD203B41FA5}">
                      <a16:colId xmlns:a16="http://schemas.microsoft.com/office/drawing/2014/main" val="20002"/>
                    </a:ext>
                  </a:extLst>
                </a:gridCol>
              </a:tblGrid>
              <a:tr h="466134">
                <a:tc gridSpan="3">
                  <a:txBody>
                    <a:bodyPr/>
                    <a:lstStyle/>
                    <a:p>
                      <a:pPr algn="ctr" hangingPunct="0">
                        <a:spcAft>
                          <a:spcPts val="0"/>
                        </a:spcAft>
                      </a:pPr>
                      <a:r>
                        <a:rPr lang="en-GB" sz="1800" dirty="0">
                          <a:solidFill>
                            <a:schemeClr val="accent6">
                              <a:lumMod val="10000"/>
                            </a:schemeClr>
                          </a:solidFill>
                          <a:effectLst/>
                          <a:latin typeface="Times New Roman"/>
                          <a:ea typeface="Times New Roman"/>
                        </a:rPr>
                        <a:t>RELATIVE MERITS OF SAMPLER LOCATIONS </a:t>
                      </a:r>
                    </a:p>
                  </a:txBody>
                  <a:tcPr>
                    <a:gradFill>
                      <a:gsLst>
                        <a:gs pos="0">
                          <a:schemeClr val="bg1">
                            <a:lumMod val="75000"/>
                          </a:schemeClr>
                        </a:gs>
                        <a:gs pos="53000">
                          <a:schemeClr val="bg1">
                            <a:lumMod val="75000"/>
                          </a:schemeClr>
                        </a:gs>
                        <a:gs pos="83000">
                          <a:schemeClr val="bg1">
                            <a:lumMod val="65000"/>
                          </a:schemeClr>
                        </a:gs>
                        <a:gs pos="100000">
                          <a:schemeClr val="bg1">
                            <a:lumMod val="50000"/>
                          </a:schemeClr>
                        </a:gs>
                      </a:gsLst>
                      <a:lin ang="5400000" scaled="0"/>
                    </a:gradFill>
                  </a:tcPr>
                </a:tc>
                <a:tc hMerge="1">
                  <a:txBody>
                    <a:bodyPr/>
                    <a:lstStyle/>
                    <a:p>
                      <a:pPr algn="ctr" hangingPunct="0">
                        <a:spcAft>
                          <a:spcPts val="0"/>
                        </a:spcAft>
                      </a:pPr>
                      <a:endParaRPr lang="en-GB" sz="1200" dirty="0">
                        <a:effectLst/>
                        <a:latin typeface="Times New Roman"/>
                        <a:ea typeface="Times New Roman"/>
                      </a:endParaRPr>
                    </a:p>
                  </a:txBody>
                  <a:tcPr marL="68580" marR="68580" marT="0" marB="0"/>
                </a:tc>
                <a:tc hMerge="1">
                  <a:txBody>
                    <a:bodyPr/>
                    <a:lstStyle/>
                    <a:p>
                      <a:endParaRPr lang="en-GB"/>
                    </a:p>
                  </a:txBody>
                  <a:tcPr/>
                </a:tc>
                <a:extLst>
                  <a:ext uri="{0D108BD9-81ED-4DB2-BD59-A6C34878D82A}">
                    <a16:rowId xmlns:a16="http://schemas.microsoft.com/office/drawing/2014/main" val="10000"/>
                  </a:ext>
                </a:extLst>
              </a:tr>
              <a:tr h="500967">
                <a:tc gridSpan="3">
                  <a:txBody>
                    <a:bodyPr/>
                    <a:lstStyle/>
                    <a:p>
                      <a:pPr algn="ctr" hangingPunct="0">
                        <a:spcAft>
                          <a:spcPts val="0"/>
                        </a:spcAft>
                      </a:pPr>
                      <a:r>
                        <a:rPr lang="en-GB" sz="1800" dirty="0">
                          <a:solidFill>
                            <a:schemeClr val="accent6">
                              <a:lumMod val="10000"/>
                            </a:schemeClr>
                          </a:solidFill>
                          <a:effectLst/>
                          <a:latin typeface="Times New Roman"/>
                          <a:ea typeface="Times New Roman"/>
                        </a:rPr>
                        <a:t>                                        </a:t>
                      </a:r>
                      <a:r>
                        <a:rPr lang="en-GB" sz="1800" b="1" dirty="0">
                          <a:solidFill>
                            <a:schemeClr val="accent6">
                              <a:lumMod val="10000"/>
                            </a:schemeClr>
                          </a:solidFill>
                          <a:effectLst/>
                          <a:latin typeface="Times New Roman"/>
                          <a:ea typeface="Times New Roman"/>
                        </a:rPr>
                        <a:t>Sampler Location</a:t>
                      </a:r>
                    </a:p>
                  </a:txBody>
                  <a:tcPr>
                    <a:gradFill>
                      <a:gsLst>
                        <a:gs pos="0">
                          <a:schemeClr val="bg1">
                            <a:lumMod val="75000"/>
                          </a:schemeClr>
                        </a:gs>
                        <a:gs pos="53000">
                          <a:schemeClr val="bg1">
                            <a:lumMod val="75000"/>
                          </a:schemeClr>
                        </a:gs>
                        <a:gs pos="83000">
                          <a:schemeClr val="bg1">
                            <a:lumMod val="65000"/>
                          </a:schemeClr>
                        </a:gs>
                        <a:gs pos="100000">
                          <a:schemeClr val="bg1">
                            <a:lumMod val="50000"/>
                          </a:schemeClr>
                        </a:gs>
                      </a:gsLst>
                      <a:lin ang="5400000" scaled="0"/>
                    </a:gradFill>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10001"/>
                  </a:ext>
                </a:extLst>
              </a:tr>
              <a:tr h="639294">
                <a:tc>
                  <a:txBody>
                    <a:bodyPr/>
                    <a:lstStyle/>
                    <a:p>
                      <a:endParaRPr lang="en-GB" sz="1800">
                        <a:solidFill>
                          <a:schemeClr val="accent6">
                            <a:lumMod val="10000"/>
                          </a:schemeClr>
                        </a:solidFill>
                      </a:endParaRPr>
                    </a:p>
                  </a:txBody>
                  <a:tcPr>
                    <a:gradFill>
                      <a:gsLst>
                        <a:gs pos="0">
                          <a:schemeClr val="bg1">
                            <a:lumMod val="75000"/>
                          </a:schemeClr>
                        </a:gs>
                        <a:gs pos="53000">
                          <a:schemeClr val="bg1">
                            <a:lumMod val="75000"/>
                          </a:schemeClr>
                        </a:gs>
                        <a:gs pos="83000">
                          <a:schemeClr val="bg1">
                            <a:lumMod val="65000"/>
                          </a:schemeClr>
                        </a:gs>
                        <a:gs pos="100000">
                          <a:schemeClr val="bg1">
                            <a:lumMod val="50000"/>
                          </a:schemeClr>
                        </a:gs>
                      </a:gsLst>
                      <a:lin ang="5400000" scaled="0"/>
                    </a:gradFill>
                  </a:tcPr>
                </a:tc>
                <a:tc>
                  <a:txBody>
                    <a:bodyPr/>
                    <a:lstStyle/>
                    <a:p>
                      <a:pPr algn="ctr" hangingPunct="0">
                        <a:spcAft>
                          <a:spcPts val="0"/>
                        </a:spcAft>
                      </a:pPr>
                      <a:r>
                        <a:rPr lang="en-GB" sz="1800" dirty="0">
                          <a:solidFill>
                            <a:schemeClr val="accent6">
                              <a:lumMod val="10000"/>
                            </a:schemeClr>
                          </a:solidFill>
                          <a:effectLst/>
                          <a:latin typeface="Times New Roman"/>
                          <a:ea typeface="Times New Roman"/>
                        </a:rPr>
                        <a:t>Close to release point</a:t>
                      </a:r>
                    </a:p>
                    <a:p>
                      <a:pPr algn="ctr" hangingPunct="0">
                        <a:spcAft>
                          <a:spcPts val="0"/>
                        </a:spcAft>
                      </a:pPr>
                      <a:r>
                        <a:rPr lang="en-GB" sz="1800" dirty="0">
                          <a:solidFill>
                            <a:schemeClr val="accent6">
                              <a:lumMod val="10000"/>
                            </a:schemeClr>
                          </a:solidFill>
                          <a:effectLst/>
                          <a:latin typeface="Times New Roman"/>
                          <a:ea typeface="Times New Roman"/>
                        </a:rPr>
                        <a:t>(directly downwind)</a:t>
                      </a:r>
                    </a:p>
                  </a:txBody>
                  <a:tcPr marL="68580" marR="68580" marT="0" marB="0">
                    <a:gradFill>
                      <a:gsLst>
                        <a:gs pos="0">
                          <a:schemeClr val="bg1">
                            <a:lumMod val="75000"/>
                          </a:schemeClr>
                        </a:gs>
                        <a:gs pos="53000">
                          <a:schemeClr val="bg1">
                            <a:lumMod val="75000"/>
                          </a:schemeClr>
                        </a:gs>
                        <a:gs pos="83000">
                          <a:schemeClr val="bg1">
                            <a:lumMod val="65000"/>
                          </a:schemeClr>
                        </a:gs>
                        <a:gs pos="100000">
                          <a:schemeClr val="bg1">
                            <a:lumMod val="50000"/>
                          </a:schemeClr>
                        </a:gs>
                      </a:gsLst>
                      <a:lin ang="5400000" scaled="0"/>
                    </a:gradFill>
                  </a:tcPr>
                </a:tc>
                <a:tc>
                  <a:txBody>
                    <a:bodyPr/>
                    <a:lstStyle/>
                    <a:p>
                      <a:pPr algn="ctr" hangingPunct="0">
                        <a:spcAft>
                          <a:spcPts val="0"/>
                        </a:spcAft>
                      </a:pPr>
                      <a:r>
                        <a:rPr lang="en-GB" sz="1800" dirty="0">
                          <a:solidFill>
                            <a:schemeClr val="accent6">
                              <a:lumMod val="10000"/>
                            </a:schemeClr>
                          </a:solidFill>
                          <a:effectLst/>
                          <a:latin typeface="Times New Roman"/>
                          <a:ea typeface="Times New Roman"/>
                        </a:rPr>
                        <a:t>Remote to release point </a:t>
                      </a:r>
                    </a:p>
                    <a:p>
                      <a:pPr algn="ctr" hangingPunct="0">
                        <a:spcAft>
                          <a:spcPts val="0"/>
                        </a:spcAft>
                      </a:pPr>
                      <a:r>
                        <a:rPr lang="en-GB" sz="1800" dirty="0">
                          <a:solidFill>
                            <a:schemeClr val="accent6">
                              <a:lumMod val="10000"/>
                            </a:schemeClr>
                          </a:solidFill>
                          <a:effectLst/>
                          <a:latin typeface="Times New Roman"/>
                          <a:ea typeface="Times New Roman"/>
                        </a:rPr>
                        <a:t>(in ventilation exhaust)</a:t>
                      </a:r>
                    </a:p>
                  </a:txBody>
                  <a:tcPr marL="68580" marR="68580" marT="0" marB="0">
                    <a:gradFill>
                      <a:gsLst>
                        <a:gs pos="0">
                          <a:schemeClr val="bg1">
                            <a:lumMod val="75000"/>
                          </a:schemeClr>
                        </a:gs>
                        <a:gs pos="53000">
                          <a:schemeClr val="bg1">
                            <a:lumMod val="75000"/>
                          </a:schemeClr>
                        </a:gs>
                        <a:gs pos="83000">
                          <a:schemeClr val="bg1">
                            <a:lumMod val="65000"/>
                          </a:schemeClr>
                        </a:gs>
                        <a:gs pos="100000">
                          <a:schemeClr val="bg1">
                            <a:lumMod val="50000"/>
                          </a:schemeClr>
                        </a:gs>
                      </a:gsLst>
                      <a:lin ang="5400000" scaled="0"/>
                    </a:gradFill>
                  </a:tcPr>
                </a:tc>
                <a:extLst>
                  <a:ext uri="{0D108BD9-81ED-4DB2-BD59-A6C34878D82A}">
                    <a16:rowId xmlns:a16="http://schemas.microsoft.com/office/drawing/2014/main" val="10002"/>
                  </a:ext>
                </a:extLst>
              </a:tr>
              <a:tr h="290632">
                <a:tc>
                  <a:txBody>
                    <a:bodyPr/>
                    <a:lstStyle/>
                    <a:p>
                      <a:pPr algn="just" hangingPunct="0">
                        <a:spcAft>
                          <a:spcPts val="0"/>
                        </a:spcAft>
                      </a:pPr>
                      <a:r>
                        <a:rPr lang="en-GB" sz="2000" dirty="0">
                          <a:solidFill>
                            <a:schemeClr val="accent6">
                              <a:lumMod val="10000"/>
                            </a:schemeClr>
                          </a:solidFill>
                          <a:effectLst/>
                          <a:latin typeface="Times New Roman"/>
                          <a:ea typeface="Times New Roman"/>
                        </a:rPr>
                        <a:t>Dilution</a:t>
                      </a:r>
                    </a:p>
                  </a:txBody>
                  <a:tcPr marL="68580" marR="68580" marT="0" marB="0">
                    <a:gradFill>
                      <a:gsLst>
                        <a:gs pos="0">
                          <a:schemeClr val="bg1">
                            <a:lumMod val="75000"/>
                          </a:schemeClr>
                        </a:gs>
                        <a:gs pos="53000">
                          <a:schemeClr val="bg1">
                            <a:lumMod val="75000"/>
                          </a:schemeClr>
                        </a:gs>
                        <a:gs pos="83000">
                          <a:schemeClr val="bg1">
                            <a:lumMod val="65000"/>
                          </a:schemeClr>
                        </a:gs>
                        <a:gs pos="100000">
                          <a:schemeClr val="bg1">
                            <a:lumMod val="50000"/>
                          </a:schemeClr>
                        </a:gs>
                      </a:gsLst>
                      <a:lin ang="5400000" scaled="0"/>
                    </a:gradFill>
                  </a:tcPr>
                </a:tc>
                <a:tc>
                  <a:txBody>
                    <a:bodyPr/>
                    <a:lstStyle/>
                    <a:p>
                      <a:pPr algn="ctr" hangingPunct="0">
                        <a:spcAft>
                          <a:spcPts val="0"/>
                        </a:spcAft>
                      </a:pPr>
                      <a:r>
                        <a:rPr lang="en-GB" sz="2000">
                          <a:solidFill>
                            <a:schemeClr val="accent6">
                              <a:lumMod val="10000"/>
                            </a:schemeClr>
                          </a:solidFill>
                          <a:effectLst/>
                          <a:latin typeface="Times New Roman"/>
                          <a:ea typeface="Times New Roman"/>
                        </a:rPr>
                        <a:t>Low </a:t>
                      </a:r>
                    </a:p>
                  </a:txBody>
                  <a:tcPr marL="68580" marR="68580" marT="0" marB="0">
                    <a:gradFill>
                      <a:gsLst>
                        <a:gs pos="0">
                          <a:schemeClr val="bg1">
                            <a:lumMod val="75000"/>
                          </a:schemeClr>
                        </a:gs>
                        <a:gs pos="53000">
                          <a:schemeClr val="bg1">
                            <a:lumMod val="75000"/>
                          </a:schemeClr>
                        </a:gs>
                        <a:gs pos="83000">
                          <a:schemeClr val="bg1">
                            <a:lumMod val="65000"/>
                          </a:schemeClr>
                        </a:gs>
                        <a:gs pos="100000">
                          <a:schemeClr val="bg1">
                            <a:lumMod val="50000"/>
                          </a:schemeClr>
                        </a:gs>
                      </a:gsLst>
                      <a:lin ang="5400000" scaled="0"/>
                    </a:gradFill>
                  </a:tcPr>
                </a:tc>
                <a:tc>
                  <a:txBody>
                    <a:bodyPr/>
                    <a:lstStyle/>
                    <a:p>
                      <a:pPr algn="ctr" hangingPunct="0">
                        <a:spcAft>
                          <a:spcPts val="0"/>
                        </a:spcAft>
                      </a:pPr>
                      <a:r>
                        <a:rPr lang="en-GB" sz="2000">
                          <a:solidFill>
                            <a:schemeClr val="accent6">
                              <a:lumMod val="10000"/>
                            </a:schemeClr>
                          </a:solidFill>
                          <a:effectLst/>
                          <a:latin typeface="Times New Roman"/>
                          <a:ea typeface="Times New Roman"/>
                        </a:rPr>
                        <a:t>High </a:t>
                      </a:r>
                    </a:p>
                  </a:txBody>
                  <a:tcPr marL="68580" marR="68580" marT="0" marB="0">
                    <a:gradFill>
                      <a:gsLst>
                        <a:gs pos="0">
                          <a:schemeClr val="bg1">
                            <a:lumMod val="75000"/>
                          </a:schemeClr>
                        </a:gs>
                        <a:gs pos="53000">
                          <a:schemeClr val="bg1">
                            <a:lumMod val="75000"/>
                          </a:schemeClr>
                        </a:gs>
                        <a:gs pos="83000">
                          <a:schemeClr val="bg1">
                            <a:lumMod val="65000"/>
                          </a:schemeClr>
                        </a:gs>
                        <a:gs pos="100000">
                          <a:schemeClr val="bg1">
                            <a:lumMod val="50000"/>
                          </a:schemeClr>
                        </a:gs>
                      </a:gsLst>
                      <a:lin ang="5400000" scaled="0"/>
                    </a:gradFill>
                  </a:tcPr>
                </a:tc>
                <a:extLst>
                  <a:ext uri="{0D108BD9-81ED-4DB2-BD59-A6C34878D82A}">
                    <a16:rowId xmlns:a16="http://schemas.microsoft.com/office/drawing/2014/main" val="10003"/>
                  </a:ext>
                </a:extLst>
              </a:tr>
              <a:tr h="417880">
                <a:tc>
                  <a:txBody>
                    <a:bodyPr/>
                    <a:lstStyle/>
                    <a:p>
                      <a:pPr algn="just" hangingPunct="0">
                        <a:spcAft>
                          <a:spcPts val="0"/>
                        </a:spcAft>
                      </a:pPr>
                      <a:r>
                        <a:rPr lang="en-GB" sz="2000">
                          <a:solidFill>
                            <a:schemeClr val="accent6">
                              <a:lumMod val="10000"/>
                            </a:schemeClr>
                          </a:solidFill>
                          <a:effectLst/>
                          <a:latin typeface="Times New Roman"/>
                          <a:ea typeface="Times New Roman"/>
                        </a:rPr>
                        <a:t>Air monitor alarm setting</a:t>
                      </a:r>
                    </a:p>
                  </a:txBody>
                  <a:tcPr marL="68580" marR="68580" marT="0" marB="0">
                    <a:gradFill>
                      <a:gsLst>
                        <a:gs pos="0">
                          <a:schemeClr val="bg1">
                            <a:lumMod val="75000"/>
                          </a:schemeClr>
                        </a:gs>
                        <a:gs pos="53000">
                          <a:schemeClr val="bg1">
                            <a:lumMod val="75000"/>
                          </a:schemeClr>
                        </a:gs>
                        <a:gs pos="83000">
                          <a:schemeClr val="bg1">
                            <a:lumMod val="65000"/>
                          </a:schemeClr>
                        </a:gs>
                        <a:gs pos="100000">
                          <a:schemeClr val="bg1">
                            <a:lumMod val="50000"/>
                          </a:schemeClr>
                        </a:gs>
                      </a:gsLst>
                      <a:lin ang="5400000" scaled="0"/>
                    </a:gradFill>
                  </a:tcPr>
                </a:tc>
                <a:tc>
                  <a:txBody>
                    <a:bodyPr/>
                    <a:lstStyle/>
                    <a:p>
                      <a:pPr algn="ctr" hangingPunct="0">
                        <a:spcAft>
                          <a:spcPts val="0"/>
                        </a:spcAft>
                      </a:pPr>
                      <a:r>
                        <a:rPr lang="en-GB" sz="2000">
                          <a:solidFill>
                            <a:schemeClr val="accent6">
                              <a:lumMod val="10000"/>
                            </a:schemeClr>
                          </a:solidFill>
                          <a:effectLst/>
                          <a:latin typeface="Times New Roman"/>
                          <a:ea typeface="Times New Roman"/>
                        </a:rPr>
                        <a:t>Can be higher</a:t>
                      </a:r>
                    </a:p>
                  </a:txBody>
                  <a:tcPr marL="68580" marR="68580" marT="0" marB="0">
                    <a:gradFill>
                      <a:gsLst>
                        <a:gs pos="0">
                          <a:schemeClr val="bg1">
                            <a:lumMod val="75000"/>
                          </a:schemeClr>
                        </a:gs>
                        <a:gs pos="53000">
                          <a:schemeClr val="bg1">
                            <a:lumMod val="75000"/>
                          </a:schemeClr>
                        </a:gs>
                        <a:gs pos="83000">
                          <a:schemeClr val="bg1">
                            <a:lumMod val="65000"/>
                          </a:schemeClr>
                        </a:gs>
                        <a:gs pos="100000">
                          <a:schemeClr val="bg1">
                            <a:lumMod val="50000"/>
                          </a:schemeClr>
                        </a:gs>
                      </a:gsLst>
                      <a:lin ang="5400000" scaled="0"/>
                    </a:gradFill>
                  </a:tcPr>
                </a:tc>
                <a:tc>
                  <a:txBody>
                    <a:bodyPr/>
                    <a:lstStyle/>
                    <a:p>
                      <a:pPr algn="ctr" hangingPunct="0">
                        <a:spcAft>
                          <a:spcPts val="0"/>
                        </a:spcAft>
                      </a:pPr>
                      <a:r>
                        <a:rPr lang="en-GB" sz="2000">
                          <a:solidFill>
                            <a:schemeClr val="accent6">
                              <a:lumMod val="10000"/>
                            </a:schemeClr>
                          </a:solidFill>
                          <a:effectLst/>
                          <a:latin typeface="Times New Roman"/>
                          <a:ea typeface="Times New Roman"/>
                        </a:rPr>
                        <a:t>Must be set low</a:t>
                      </a:r>
                    </a:p>
                  </a:txBody>
                  <a:tcPr marL="68580" marR="68580" marT="0" marB="0">
                    <a:gradFill>
                      <a:gsLst>
                        <a:gs pos="0">
                          <a:schemeClr val="bg1">
                            <a:lumMod val="75000"/>
                          </a:schemeClr>
                        </a:gs>
                        <a:gs pos="53000">
                          <a:schemeClr val="bg1">
                            <a:lumMod val="75000"/>
                          </a:schemeClr>
                        </a:gs>
                        <a:gs pos="83000">
                          <a:schemeClr val="bg1">
                            <a:lumMod val="65000"/>
                          </a:schemeClr>
                        </a:gs>
                        <a:gs pos="100000">
                          <a:schemeClr val="bg1">
                            <a:lumMod val="50000"/>
                          </a:schemeClr>
                        </a:gs>
                      </a:gsLst>
                      <a:lin ang="5400000" scaled="0"/>
                    </a:gradFill>
                  </a:tcPr>
                </a:tc>
                <a:extLst>
                  <a:ext uri="{0D108BD9-81ED-4DB2-BD59-A6C34878D82A}">
                    <a16:rowId xmlns:a16="http://schemas.microsoft.com/office/drawing/2014/main" val="10004"/>
                  </a:ext>
                </a:extLst>
              </a:tr>
              <a:tr h="428470">
                <a:tc>
                  <a:txBody>
                    <a:bodyPr/>
                    <a:lstStyle/>
                    <a:p>
                      <a:pPr algn="just" hangingPunct="0">
                        <a:spcAft>
                          <a:spcPts val="0"/>
                        </a:spcAft>
                      </a:pPr>
                      <a:r>
                        <a:rPr lang="en-GB" sz="2000">
                          <a:solidFill>
                            <a:schemeClr val="accent6">
                              <a:lumMod val="10000"/>
                            </a:schemeClr>
                          </a:solidFill>
                          <a:effectLst/>
                          <a:latin typeface="Times New Roman"/>
                          <a:ea typeface="Times New Roman"/>
                        </a:rPr>
                        <a:t>Plume Concentration</a:t>
                      </a:r>
                    </a:p>
                  </a:txBody>
                  <a:tcPr marL="68580" marR="68580" marT="0" marB="0">
                    <a:gradFill>
                      <a:gsLst>
                        <a:gs pos="0">
                          <a:schemeClr val="bg1">
                            <a:lumMod val="75000"/>
                          </a:schemeClr>
                        </a:gs>
                        <a:gs pos="53000">
                          <a:schemeClr val="bg1">
                            <a:lumMod val="75000"/>
                          </a:schemeClr>
                        </a:gs>
                        <a:gs pos="83000">
                          <a:schemeClr val="bg1">
                            <a:lumMod val="65000"/>
                          </a:schemeClr>
                        </a:gs>
                        <a:gs pos="100000">
                          <a:schemeClr val="bg1">
                            <a:lumMod val="50000"/>
                          </a:schemeClr>
                        </a:gs>
                      </a:gsLst>
                      <a:lin ang="5400000" scaled="0"/>
                    </a:gradFill>
                  </a:tcPr>
                </a:tc>
                <a:tc>
                  <a:txBody>
                    <a:bodyPr/>
                    <a:lstStyle/>
                    <a:p>
                      <a:pPr algn="ctr" hangingPunct="0">
                        <a:spcAft>
                          <a:spcPts val="0"/>
                        </a:spcAft>
                      </a:pPr>
                      <a:r>
                        <a:rPr lang="en-GB" sz="2000" dirty="0">
                          <a:solidFill>
                            <a:schemeClr val="accent6">
                              <a:lumMod val="10000"/>
                            </a:schemeClr>
                          </a:solidFill>
                          <a:effectLst/>
                          <a:latin typeface="Times New Roman"/>
                          <a:ea typeface="Times New Roman"/>
                        </a:rPr>
                        <a:t>High</a:t>
                      </a:r>
                    </a:p>
                  </a:txBody>
                  <a:tcPr marL="68580" marR="68580" marT="0" marB="0">
                    <a:gradFill>
                      <a:gsLst>
                        <a:gs pos="0">
                          <a:schemeClr val="bg1">
                            <a:lumMod val="75000"/>
                          </a:schemeClr>
                        </a:gs>
                        <a:gs pos="53000">
                          <a:schemeClr val="bg1">
                            <a:lumMod val="75000"/>
                          </a:schemeClr>
                        </a:gs>
                        <a:gs pos="83000">
                          <a:schemeClr val="bg1">
                            <a:lumMod val="65000"/>
                          </a:schemeClr>
                        </a:gs>
                        <a:gs pos="100000">
                          <a:schemeClr val="bg1">
                            <a:lumMod val="50000"/>
                          </a:schemeClr>
                        </a:gs>
                      </a:gsLst>
                      <a:lin ang="5400000" scaled="0"/>
                    </a:gradFill>
                  </a:tcPr>
                </a:tc>
                <a:tc>
                  <a:txBody>
                    <a:bodyPr/>
                    <a:lstStyle/>
                    <a:p>
                      <a:pPr algn="ctr" hangingPunct="0">
                        <a:spcAft>
                          <a:spcPts val="0"/>
                        </a:spcAft>
                      </a:pPr>
                      <a:r>
                        <a:rPr lang="en-GB" sz="2000" dirty="0">
                          <a:solidFill>
                            <a:schemeClr val="accent6">
                              <a:lumMod val="10000"/>
                            </a:schemeClr>
                          </a:solidFill>
                          <a:effectLst/>
                          <a:latin typeface="Times New Roman"/>
                          <a:ea typeface="Times New Roman"/>
                        </a:rPr>
                        <a:t>Low</a:t>
                      </a:r>
                    </a:p>
                  </a:txBody>
                  <a:tcPr marL="68580" marR="68580" marT="0" marB="0">
                    <a:gradFill>
                      <a:gsLst>
                        <a:gs pos="0">
                          <a:schemeClr val="bg1">
                            <a:lumMod val="75000"/>
                          </a:schemeClr>
                        </a:gs>
                        <a:gs pos="53000">
                          <a:schemeClr val="bg1">
                            <a:lumMod val="75000"/>
                          </a:schemeClr>
                        </a:gs>
                        <a:gs pos="83000">
                          <a:schemeClr val="bg1">
                            <a:lumMod val="65000"/>
                          </a:schemeClr>
                        </a:gs>
                        <a:gs pos="100000">
                          <a:schemeClr val="bg1">
                            <a:lumMod val="50000"/>
                          </a:schemeClr>
                        </a:gs>
                      </a:gsLst>
                      <a:lin ang="5400000" scaled="0"/>
                    </a:gradFill>
                  </a:tcPr>
                </a:tc>
                <a:extLst>
                  <a:ext uri="{0D108BD9-81ED-4DB2-BD59-A6C34878D82A}">
                    <a16:rowId xmlns:a16="http://schemas.microsoft.com/office/drawing/2014/main" val="10005"/>
                  </a:ext>
                </a:extLst>
              </a:tr>
              <a:tr h="360040">
                <a:tc>
                  <a:txBody>
                    <a:bodyPr/>
                    <a:lstStyle/>
                    <a:p>
                      <a:pPr algn="just" hangingPunct="0">
                        <a:spcAft>
                          <a:spcPts val="0"/>
                        </a:spcAft>
                      </a:pPr>
                      <a:r>
                        <a:rPr lang="en-GB" sz="2000">
                          <a:solidFill>
                            <a:schemeClr val="accent6">
                              <a:lumMod val="10000"/>
                            </a:schemeClr>
                          </a:solidFill>
                          <a:effectLst/>
                          <a:latin typeface="Times New Roman"/>
                          <a:ea typeface="Times New Roman"/>
                        </a:rPr>
                        <a:t>Alarm Response Time</a:t>
                      </a:r>
                    </a:p>
                  </a:txBody>
                  <a:tcPr marL="68580" marR="68580" marT="0" marB="0">
                    <a:gradFill>
                      <a:gsLst>
                        <a:gs pos="0">
                          <a:schemeClr val="bg1">
                            <a:lumMod val="75000"/>
                          </a:schemeClr>
                        </a:gs>
                        <a:gs pos="53000">
                          <a:schemeClr val="bg1">
                            <a:lumMod val="75000"/>
                          </a:schemeClr>
                        </a:gs>
                        <a:gs pos="83000">
                          <a:schemeClr val="bg1">
                            <a:lumMod val="65000"/>
                          </a:schemeClr>
                        </a:gs>
                        <a:gs pos="100000">
                          <a:schemeClr val="bg1">
                            <a:lumMod val="50000"/>
                          </a:schemeClr>
                        </a:gs>
                      </a:gsLst>
                      <a:lin ang="5400000" scaled="0"/>
                    </a:gradFill>
                  </a:tcPr>
                </a:tc>
                <a:tc>
                  <a:txBody>
                    <a:bodyPr/>
                    <a:lstStyle/>
                    <a:p>
                      <a:pPr algn="ctr" hangingPunct="0">
                        <a:spcAft>
                          <a:spcPts val="0"/>
                        </a:spcAft>
                      </a:pPr>
                      <a:r>
                        <a:rPr lang="en-GB" sz="2000" dirty="0">
                          <a:solidFill>
                            <a:schemeClr val="accent6">
                              <a:lumMod val="10000"/>
                            </a:schemeClr>
                          </a:solidFill>
                          <a:effectLst/>
                          <a:latin typeface="Times New Roman"/>
                          <a:ea typeface="Times New Roman"/>
                        </a:rPr>
                        <a:t>Short (1 min)</a:t>
                      </a:r>
                    </a:p>
                  </a:txBody>
                  <a:tcPr marL="68580" marR="68580" marT="0" marB="0">
                    <a:gradFill>
                      <a:gsLst>
                        <a:gs pos="0">
                          <a:schemeClr val="bg1">
                            <a:lumMod val="75000"/>
                          </a:schemeClr>
                        </a:gs>
                        <a:gs pos="53000">
                          <a:schemeClr val="bg1">
                            <a:lumMod val="75000"/>
                          </a:schemeClr>
                        </a:gs>
                        <a:gs pos="83000">
                          <a:schemeClr val="bg1">
                            <a:lumMod val="65000"/>
                          </a:schemeClr>
                        </a:gs>
                        <a:gs pos="100000">
                          <a:schemeClr val="bg1">
                            <a:lumMod val="50000"/>
                          </a:schemeClr>
                        </a:gs>
                      </a:gsLst>
                      <a:lin ang="5400000" scaled="0"/>
                    </a:gradFill>
                  </a:tcPr>
                </a:tc>
                <a:tc>
                  <a:txBody>
                    <a:bodyPr/>
                    <a:lstStyle/>
                    <a:p>
                      <a:pPr algn="ctr" hangingPunct="0">
                        <a:spcAft>
                          <a:spcPts val="0"/>
                        </a:spcAft>
                      </a:pPr>
                      <a:r>
                        <a:rPr lang="en-GB" sz="2000">
                          <a:solidFill>
                            <a:schemeClr val="accent6">
                              <a:lumMod val="10000"/>
                            </a:schemeClr>
                          </a:solidFill>
                          <a:effectLst/>
                          <a:latin typeface="Times New Roman"/>
                          <a:ea typeface="Times New Roman"/>
                        </a:rPr>
                        <a:t>Long (Several minutes)</a:t>
                      </a:r>
                    </a:p>
                  </a:txBody>
                  <a:tcPr marL="68580" marR="68580" marT="0" marB="0">
                    <a:gradFill>
                      <a:gsLst>
                        <a:gs pos="0">
                          <a:schemeClr val="bg1">
                            <a:lumMod val="75000"/>
                          </a:schemeClr>
                        </a:gs>
                        <a:gs pos="53000">
                          <a:schemeClr val="bg1">
                            <a:lumMod val="75000"/>
                          </a:schemeClr>
                        </a:gs>
                        <a:gs pos="83000">
                          <a:schemeClr val="bg1">
                            <a:lumMod val="65000"/>
                          </a:schemeClr>
                        </a:gs>
                        <a:gs pos="100000">
                          <a:schemeClr val="bg1">
                            <a:lumMod val="50000"/>
                          </a:schemeClr>
                        </a:gs>
                      </a:gsLst>
                      <a:lin ang="5400000" scaled="0"/>
                    </a:gradFill>
                  </a:tcPr>
                </a:tc>
                <a:extLst>
                  <a:ext uri="{0D108BD9-81ED-4DB2-BD59-A6C34878D82A}">
                    <a16:rowId xmlns:a16="http://schemas.microsoft.com/office/drawing/2014/main" val="10006"/>
                  </a:ext>
                </a:extLst>
              </a:tr>
              <a:tr h="710326">
                <a:tc>
                  <a:txBody>
                    <a:bodyPr/>
                    <a:lstStyle/>
                    <a:p>
                      <a:pPr algn="just" hangingPunct="0">
                        <a:spcAft>
                          <a:spcPts val="0"/>
                        </a:spcAft>
                      </a:pPr>
                      <a:r>
                        <a:rPr lang="en-GB" sz="2000">
                          <a:solidFill>
                            <a:schemeClr val="accent6">
                              <a:lumMod val="10000"/>
                            </a:schemeClr>
                          </a:solidFill>
                          <a:effectLst/>
                          <a:latin typeface="Times New Roman"/>
                          <a:ea typeface="Times New Roman"/>
                        </a:rPr>
                        <a:t>Probability of plume ‘hitting’ sampler</a:t>
                      </a:r>
                    </a:p>
                  </a:txBody>
                  <a:tcPr marL="68580" marR="68580" marT="0" marB="0">
                    <a:gradFill>
                      <a:gsLst>
                        <a:gs pos="0">
                          <a:schemeClr val="bg1">
                            <a:lumMod val="75000"/>
                          </a:schemeClr>
                        </a:gs>
                        <a:gs pos="53000">
                          <a:schemeClr val="bg1">
                            <a:lumMod val="75000"/>
                          </a:schemeClr>
                        </a:gs>
                        <a:gs pos="83000">
                          <a:schemeClr val="bg1">
                            <a:lumMod val="65000"/>
                          </a:schemeClr>
                        </a:gs>
                        <a:gs pos="100000">
                          <a:schemeClr val="bg1">
                            <a:lumMod val="50000"/>
                          </a:schemeClr>
                        </a:gs>
                      </a:gsLst>
                      <a:lin ang="5400000" scaled="0"/>
                    </a:gradFill>
                  </a:tcPr>
                </a:tc>
                <a:tc>
                  <a:txBody>
                    <a:bodyPr/>
                    <a:lstStyle/>
                    <a:p>
                      <a:pPr algn="ctr" hangingPunct="0">
                        <a:spcAft>
                          <a:spcPts val="0"/>
                        </a:spcAft>
                      </a:pPr>
                      <a:r>
                        <a:rPr lang="en-GB" sz="2000">
                          <a:solidFill>
                            <a:schemeClr val="accent6">
                              <a:lumMod val="10000"/>
                            </a:schemeClr>
                          </a:solidFill>
                          <a:effectLst/>
                          <a:latin typeface="Times New Roman"/>
                          <a:ea typeface="Times New Roman"/>
                        </a:rPr>
                        <a:t>Lower</a:t>
                      </a:r>
                    </a:p>
                  </a:txBody>
                  <a:tcPr marL="68580" marR="68580" marT="0" marB="0">
                    <a:gradFill>
                      <a:gsLst>
                        <a:gs pos="0">
                          <a:schemeClr val="bg1">
                            <a:lumMod val="75000"/>
                          </a:schemeClr>
                        </a:gs>
                        <a:gs pos="53000">
                          <a:schemeClr val="bg1">
                            <a:lumMod val="75000"/>
                          </a:schemeClr>
                        </a:gs>
                        <a:gs pos="83000">
                          <a:schemeClr val="bg1">
                            <a:lumMod val="65000"/>
                          </a:schemeClr>
                        </a:gs>
                        <a:gs pos="100000">
                          <a:schemeClr val="bg1">
                            <a:lumMod val="50000"/>
                          </a:schemeClr>
                        </a:gs>
                      </a:gsLst>
                      <a:lin ang="5400000" scaled="0"/>
                    </a:gradFill>
                  </a:tcPr>
                </a:tc>
                <a:tc>
                  <a:txBody>
                    <a:bodyPr/>
                    <a:lstStyle/>
                    <a:p>
                      <a:pPr algn="ctr" hangingPunct="0">
                        <a:spcAft>
                          <a:spcPts val="0"/>
                        </a:spcAft>
                      </a:pPr>
                      <a:r>
                        <a:rPr lang="en-GB" sz="2000">
                          <a:solidFill>
                            <a:schemeClr val="accent6">
                              <a:lumMod val="10000"/>
                            </a:schemeClr>
                          </a:solidFill>
                          <a:effectLst/>
                          <a:latin typeface="Times New Roman"/>
                          <a:ea typeface="Times New Roman"/>
                        </a:rPr>
                        <a:t>Higher</a:t>
                      </a:r>
                    </a:p>
                  </a:txBody>
                  <a:tcPr marL="68580" marR="68580" marT="0" marB="0">
                    <a:gradFill>
                      <a:gsLst>
                        <a:gs pos="0">
                          <a:schemeClr val="bg1">
                            <a:lumMod val="75000"/>
                          </a:schemeClr>
                        </a:gs>
                        <a:gs pos="53000">
                          <a:schemeClr val="bg1">
                            <a:lumMod val="75000"/>
                          </a:schemeClr>
                        </a:gs>
                        <a:gs pos="83000">
                          <a:schemeClr val="bg1">
                            <a:lumMod val="65000"/>
                          </a:schemeClr>
                        </a:gs>
                        <a:gs pos="100000">
                          <a:schemeClr val="bg1">
                            <a:lumMod val="50000"/>
                          </a:schemeClr>
                        </a:gs>
                      </a:gsLst>
                      <a:lin ang="5400000" scaled="0"/>
                    </a:gradFill>
                  </a:tcPr>
                </a:tc>
                <a:extLst>
                  <a:ext uri="{0D108BD9-81ED-4DB2-BD59-A6C34878D82A}">
                    <a16:rowId xmlns:a16="http://schemas.microsoft.com/office/drawing/2014/main" val="10007"/>
                  </a:ext>
                </a:extLst>
              </a:tr>
              <a:tr h="579153">
                <a:tc>
                  <a:txBody>
                    <a:bodyPr/>
                    <a:lstStyle/>
                    <a:p>
                      <a:pPr algn="just" hangingPunct="0">
                        <a:spcAft>
                          <a:spcPts val="0"/>
                        </a:spcAft>
                      </a:pPr>
                      <a:r>
                        <a:rPr lang="en-GB" sz="2000">
                          <a:solidFill>
                            <a:schemeClr val="accent6">
                              <a:lumMod val="10000"/>
                            </a:schemeClr>
                          </a:solidFill>
                          <a:effectLst/>
                          <a:latin typeface="Times New Roman"/>
                          <a:ea typeface="Times New Roman"/>
                        </a:rPr>
                        <a:t>Detection level</a:t>
                      </a:r>
                    </a:p>
                  </a:txBody>
                  <a:tcPr marL="68580" marR="68580" marT="0" marB="0">
                    <a:gradFill>
                      <a:gsLst>
                        <a:gs pos="0">
                          <a:schemeClr val="bg1">
                            <a:lumMod val="75000"/>
                          </a:schemeClr>
                        </a:gs>
                        <a:gs pos="53000">
                          <a:schemeClr val="bg1">
                            <a:lumMod val="75000"/>
                          </a:schemeClr>
                        </a:gs>
                        <a:gs pos="83000">
                          <a:schemeClr val="bg1">
                            <a:lumMod val="65000"/>
                          </a:schemeClr>
                        </a:gs>
                        <a:gs pos="100000">
                          <a:schemeClr val="bg1">
                            <a:lumMod val="50000"/>
                          </a:schemeClr>
                        </a:gs>
                      </a:gsLst>
                      <a:lin ang="5400000" scaled="0"/>
                    </a:gradFill>
                  </a:tcPr>
                </a:tc>
                <a:tc>
                  <a:txBody>
                    <a:bodyPr/>
                    <a:lstStyle/>
                    <a:p>
                      <a:pPr algn="ctr" hangingPunct="0">
                        <a:spcAft>
                          <a:spcPts val="0"/>
                        </a:spcAft>
                      </a:pPr>
                      <a:r>
                        <a:rPr lang="en-GB" sz="2000">
                          <a:solidFill>
                            <a:schemeClr val="accent6">
                              <a:lumMod val="10000"/>
                            </a:schemeClr>
                          </a:solidFill>
                          <a:effectLst/>
                          <a:latin typeface="Times New Roman"/>
                          <a:ea typeface="Times New Roman"/>
                        </a:rPr>
                        <a:t>Low (good)</a:t>
                      </a:r>
                    </a:p>
                  </a:txBody>
                  <a:tcPr marL="68580" marR="68580" marT="0" marB="0">
                    <a:gradFill>
                      <a:gsLst>
                        <a:gs pos="0">
                          <a:schemeClr val="bg1">
                            <a:lumMod val="75000"/>
                          </a:schemeClr>
                        </a:gs>
                        <a:gs pos="53000">
                          <a:schemeClr val="bg1">
                            <a:lumMod val="75000"/>
                          </a:schemeClr>
                        </a:gs>
                        <a:gs pos="83000">
                          <a:schemeClr val="bg1">
                            <a:lumMod val="65000"/>
                          </a:schemeClr>
                        </a:gs>
                        <a:gs pos="100000">
                          <a:schemeClr val="bg1">
                            <a:lumMod val="50000"/>
                          </a:schemeClr>
                        </a:gs>
                      </a:gsLst>
                      <a:lin ang="5400000" scaled="0"/>
                    </a:gradFill>
                  </a:tcPr>
                </a:tc>
                <a:tc>
                  <a:txBody>
                    <a:bodyPr/>
                    <a:lstStyle/>
                    <a:p>
                      <a:pPr algn="ctr" hangingPunct="0">
                        <a:spcAft>
                          <a:spcPts val="0"/>
                        </a:spcAft>
                      </a:pPr>
                      <a:r>
                        <a:rPr lang="en-GB" sz="2000" dirty="0">
                          <a:solidFill>
                            <a:schemeClr val="accent6">
                              <a:lumMod val="10000"/>
                            </a:schemeClr>
                          </a:solidFill>
                          <a:effectLst/>
                          <a:latin typeface="Times New Roman"/>
                          <a:ea typeface="Times New Roman"/>
                        </a:rPr>
                        <a:t>High (poor) </a:t>
                      </a:r>
                    </a:p>
                  </a:txBody>
                  <a:tcPr marL="68580" marR="68580" marT="0" marB="0">
                    <a:gradFill>
                      <a:gsLst>
                        <a:gs pos="0">
                          <a:schemeClr val="bg1">
                            <a:lumMod val="75000"/>
                          </a:schemeClr>
                        </a:gs>
                        <a:gs pos="53000">
                          <a:schemeClr val="bg1">
                            <a:lumMod val="75000"/>
                          </a:schemeClr>
                        </a:gs>
                        <a:gs pos="83000">
                          <a:schemeClr val="bg1">
                            <a:lumMod val="65000"/>
                          </a:schemeClr>
                        </a:gs>
                        <a:gs pos="100000">
                          <a:schemeClr val="bg1">
                            <a:lumMod val="50000"/>
                          </a:schemeClr>
                        </a:gs>
                      </a:gsLst>
                      <a:lin ang="5400000" scaled="0"/>
                    </a:gradFill>
                  </a:tcPr>
                </a:tc>
                <a:extLst>
                  <a:ext uri="{0D108BD9-81ED-4DB2-BD59-A6C34878D82A}">
                    <a16:rowId xmlns:a16="http://schemas.microsoft.com/office/drawing/2014/main" val="10008"/>
                  </a:ext>
                </a:extLst>
              </a:tr>
            </a:tbl>
          </a:graphicData>
        </a:graphic>
      </p:graphicFrame>
    </p:spTree>
    <p:extLst>
      <p:ext uri="{BB962C8B-B14F-4D97-AF65-F5344CB8AC3E}">
        <p14:creationId xmlns:p14="http://schemas.microsoft.com/office/powerpoint/2010/main" val="2350703412"/>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C4DB9BFC-51AC-4E45-90EC-99CBEA3A71A6}"/>
              </a:ext>
            </a:extLst>
          </p:cNvPr>
          <p:cNvSpPr/>
          <p:nvPr/>
        </p:nvSpPr>
        <p:spPr>
          <a:xfrm>
            <a:off x="0" y="488873"/>
            <a:ext cx="4974336" cy="425527"/>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t>Smoke Test to study Airflow Pattern</a:t>
            </a:r>
            <a:endParaRPr lang="en-GB" sz="2400" dirty="0"/>
          </a:p>
        </p:txBody>
      </p:sp>
      <p:pic>
        <p:nvPicPr>
          <p:cNvPr id="3" name="Picture 4">
            <a:extLst>
              <a:ext uri="{FF2B5EF4-FFF2-40B4-BE49-F238E27FC236}">
                <a16:creationId xmlns:a16="http://schemas.microsoft.com/office/drawing/2014/main" id="{5A28DB08-9725-4637-8C53-031F8818594B}"/>
              </a:ext>
            </a:extLst>
          </p:cNvPr>
          <p:cNvPicPr>
            <a:picLocks noChangeAspect="1" noChangeArrowheads="1"/>
          </p:cNvPicPr>
          <p:nvPr/>
        </p:nvPicPr>
        <p:blipFill>
          <a:blip r:embed="rId3" cstate="print"/>
          <a:srcRect t="18260" b="25870"/>
          <a:stretch>
            <a:fillRect/>
          </a:stretch>
        </p:blipFill>
        <p:spPr>
          <a:xfrm>
            <a:off x="251520" y="2492896"/>
            <a:ext cx="4114800" cy="3086100"/>
          </a:xfrm>
          <a:prstGeom prst="rect">
            <a:avLst/>
          </a:prstGeom>
        </p:spPr>
      </p:pic>
      <p:pic>
        <p:nvPicPr>
          <p:cNvPr id="4" name="Picture 7">
            <a:extLst>
              <a:ext uri="{FF2B5EF4-FFF2-40B4-BE49-F238E27FC236}">
                <a16:creationId xmlns:a16="http://schemas.microsoft.com/office/drawing/2014/main" id="{15087AB4-27DE-4B42-9994-D65A8914731D}"/>
              </a:ext>
            </a:extLst>
          </p:cNvPr>
          <p:cNvPicPr>
            <a:picLocks noChangeAspect="1" noChangeArrowheads="1"/>
          </p:cNvPicPr>
          <p:nvPr/>
        </p:nvPicPr>
        <p:blipFill>
          <a:blip r:embed="rId4" cstate="print"/>
          <a:srcRect t="17609" b="25000"/>
          <a:stretch>
            <a:fillRect/>
          </a:stretch>
        </p:blipFill>
        <p:spPr>
          <a:xfrm>
            <a:off x="4851400" y="2455862"/>
            <a:ext cx="4011613" cy="3133377"/>
          </a:xfrm>
          <a:prstGeom prst="rect">
            <a:avLst/>
          </a:prstGeom>
        </p:spPr>
      </p:pic>
      <p:sp>
        <p:nvSpPr>
          <p:cNvPr id="5" name="Rectangle 4">
            <a:extLst>
              <a:ext uri="{FF2B5EF4-FFF2-40B4-BE49-F238E27FC236}">
                <a16:creationId xmlns:a16="http://schemas.microsoft.com/office/drawing/2014/main" id="{EA22932A-0E86-4877-B1EA-38AA0B29C8BE}"/>
              </a:ext>
            </a:extLst>
          </p:cNvPr>
          <p:cNvSpPr/>
          <p:nvPr/>
        </p:nvSpPr>
        <p:spPr>
          <a:xfrm>
            <a:off x="254241" y="5589240"/>
            <a:ext cx="4104456" cy="369332"/>
          </a:xfrm>
          <a:prstGeom prst="rect">
            <a:avLst/>
          </a:prstGeom>
        </p:spPr>
        <p:txBody>
          <a:bodyPr wrap="square">
            <a:spAutoFit/>
          </a:bodyPr>
          <a:lstStyle/>
          <a:p>
            <a:pPr algn="ctr">
              <a:defRPr/>
            </a:pPr>
            <a:r>
              <a:rPr lang="en-GB" altLang="en-US" dirty="0">
                <a:solidFill>
                  <a:schemeClr val="accent6">
                    <a:lumMod val="10000"/>
                  </a:schemeClr>
                </a:solidFill>
                <a:latin typeface="+mj-lt"/>
              </a:rPr>
              <a:t>No ventilation</a:t>
            </a:r>
          </a:p>
        </p:txBody>
      </p:sp>
      <p:sp>
        <p:nvSpPr>
          <p:cNvPr id="6" name="Rectangle 5">
            <a:extLst>
              <a:ext uri="{FF2B5EF4-FFF2-40B4-BE49-F238E27FC236}">
                <a16:creationId xmlns:a16="http://schemas.microsoft.com/office/drawing/2014/main" id="{107515BD-7B9D-4902-9490-62180A8EF2F7}"/>
              </a:ext>
            </a:extLst>
          </p:cNvPr>
          <p:cNvSpPr/>
          <p:nvPr/>
        </p:nvSpPr>
        <p:spPr>
          <a:xfrm>
            <a:off x="4860032" y="5589239"/>
            <a:ext cx="4002981" cy="369332"/>
          </a:xfrm>
          <a:prstGeom prst="rect">
            <a:avLst/>
          </a:prstGeom>
        </p:spPr>
        <p:txBody>
          <a:bodyPr wrap="square">
            <a:spAutoFit/>
          </a:bodyPr>
          <a:lstStyle/>
          <a:p>
            <a:pPr algn="ctr">
              <a:defRPr/>
            </a:pPr>
            <a:r>
              <a:rPr lang="en-GB" altLang="en-US" dirty="0">
                <a:solidFill>
                  <a:schemeClr val="accent6">
                    <a:lumMod val="10000"/>
                  </a:schemeClr>
                </a:solidFill>
                <a:latin typeface="+mj-lt"/>
              </a:rPr>
              <a:t>With ventilation</a:t>
            </a:r>
          </a:p>
        </p:txBody>
      </p:sp>
      <p:sp>
        <p:nvSpPr>
          <p:cNvPr id="7" name="Rectangle 8">
            <a:extLst>
              <a:ext uri="{FF2B5EF4-FFF2-40B4-BE49-F238E27FC236}">
                <a16:creationId xmlns:a16="http://schemas.microsoft.com/office/drawing/2014/main" id="{8CB509C1-019D-4AE4-8CE1-9AF71FB74876}"/>
              </a:ext>
            </a:extLst>
          </p:cNvPr>
          <p:cNvSpPr txBox="1">
            <a:spLocks noChangeArrowheads="1"/>
          </p:cNvSpPr>
          <p:nvPr/>
        </p:nvSpPr>
        <p:spPr bwMode="black">
          <a:xfrm>
            <a:off x="2306469" y="1612899"/>
            <a:ext cx="4011613" cy="762000"/>
          </a:xfrm>
          <a:prstGeom prst="rect">
            <a:avLst/>
          </a:prstGeom>
          <a:noFill/>
          <a:ln>
            <a:solidFill>
              <a:schemeClr val="accent6">
                <a:lumMod val="10000"/>
              </a:schemeClr>
            </a:solidFill>
          </a:ln>
          <a:effectLst/>
          <a:extLst/>
        </p:spPr>
        <p:txBody>
          <a:bodyPr anchor="ctr"/>
          <a:lstStyle>
            <a:lvl1pPr algn="l" rtl="0" eaLnBrk="1" fontAlgn="base" hangingPunct="1">
              <a:spcBef>
                <a:spcPct val="20000"/>
              </a:spcBef>
              <a:spcAft>
                <a:spcPct val="0"/>
              </a:spcAft>
              <a:defRPr sz="3600" b="1">
                <a:solidFill>
                  <a:schemeClr val="tx2"/>
                </a:solidFill>
                <a:latin typeface="+mj-lt"/>
                <a:ea typeface="+mj-ea"/>
                <a:cs typeface="+mj-cs"/>
              </a:defRPr>
            </a:lvl1pPr>
            <a:lvl2pPr algn="l" rtl="0" eaLnBrk="1" fontAlgn="base" hangingPunct="1">
              <a:spcBef>
                <a:spcPct val="20000"/>
              </a:spcBef>
              <a:spcAft>
                <a:spcPct val="0"/>
              </a:spcAft>
              <a:defRPr sz="3600" b="1">
                <a:solidFill>
                  <a:schemeClr val="tx2"/>
                </a:solidFill>
                <a:latin typeface="Arial" charset="0"/>
              </a:defRPr>
            </a:lvl2pPr>
            <a:lvl3pPr algn="l" rtl="0" eaLnBrk="1" fontAlgn="base" hangingPunct="1">
              <a:spcBef>
                <a:spcPct val="20000"/>
              </a:spcBef>
              <a:spcAft>
                <a:spcPct val="0"/>
              </a:spcAft>
              <a:defRPr sz="3600" b="1">
                <a:solidFill>
                  <a:schemeClr val="tx2"/>
                </a:solidFill>
                <a:latin typeface="Arial" charset="0"/>
              </a:defRPr>
            </a:lvl3pPr>
            <a:lvl4pPr algn="l" rtl="0" eaLnBrk="1" fontAlgn="base" hangingPunct="1">
              <a:spcBef>
                <a:spcPct val="20000"/>
              </a:spcBef>
              <a:spcAft>
                <a:spcPct val="0"/>
              </a:spcAft>
              <a:defRPr sz="3600" b="1">
                <a:solidFill>
                  <a:schemeClr val="tx2"/>
                </a:solidFill>
                <a:latin typeface="Arial" charset="0"/>
              </a:defRPr>
            </a:lvl4pPr>
            <a:lvl5pPr algn="l" rtl="0" eaLnBrk="1" fontAlgn="base" hangingPunct="1">
              <a:spcBef>
                <a:spcPct val="20000"/>
              </a:spcBef>
              <a:spcAft>
                <a:spcPct val="0"/>
              </a:spcAft>
              <a:defRPr sz="3600" b="1">
                <a:solidFill>
                  <a:schemeClr val="tx2"/>
                </a:solidFill>
                <a:latin typeface="Arial" charset="0"/>
              </a:defRPr>
            </a:lvl5pPr>
            <a:lvl6pPr marL="457200" algn="l" rtl="0" eaLnBrk="1" fontAlgn="base" hangingPunct="1">
              <a:spcBef>
                <a:spcPct val="20000"/>
              </a:spcBef>
              <a:spcAft>
                <a:spcPct val="0"/>
              </a:spcAft>
              <a:defRPr sz="3600" b="1">
                <a:solidFill>
                  <a:schemeClr val="tx2"/>
                </a:solidFill>
                <a:latin typeface="Arial" charset="0"/>
              </a:defRPr>
            </a:lvl6pPr>
            <a:lvl7pPr marL="914400" algn="l" rtl="0" eaLnBrk="1" fontAlgn="base" hangingPunct="1">
              <a:spcBef>
                <a:spcPct val="20000"/>
              </a:spcBef>
              <a:spcAft>
                <a:spcPct val="0"/>
              </a:spcAft>
              <a:defRPr sz="3600" b="1">
                <a:solidFill>
                  <a:schemeClr val="tx2"/>
                </a:solidFill>
                <a:latin typeface="Arial" charset="0"/>
              </a:defRPr>
            </a:lvl7pPr>
            <a:lvl8pPr marL="1371600" algn="l" rtl="0" eaLnBrk="1" fontAlgn="base" hangingPunct="1">
              <a:spcBef>
                <a:spcPct val="20000"/>
              </a:spcBef>
              <a:spcAft>
                <a:spcPct val="0"/>
              </a:spcAft>
              <a:defRPr sz="3600" b="1">
                <a:solidFill>
                  <a:schemeClr val="tx2"/>
                </a:solidFill>
                <a:latin typeface="Arial" charset="0"/>
              </a:defRPr>
            </a:lvl8pPr>
            <a:lvl9pPr marL="1828800" algn="l" rtl="0" eaLnBrk="1" fontAlgn="base" hangingPunct="1">
              <a:spcBef>
                <a:spcPct val="20000"/>
              </a:spcBef>
              <a:spcAft>
                <a:spcPct val="0"/>
              </a:spcAft>
              <a:defRPr sz="3600" b="1">
                <a:solidFill>
                  <a:schemeClr val="tx2"/>
                </a:solidFill>
                <a:latin typeface="Arial" charset="0"/>
              </a:defRPr>
            </a:lvl9pPr>
          </a:lstStyle>
          <a:p>
            <a:pPr>
              <a:defRPr/>
            </a:pPr>
            <a:r>
              <a:rPr lang="en-GB" altLang="en-US" sz="2400" b="0" kern="0" dirty="0">
                <a:solidFill>
                  <a:schemeClr val="accent6">
                    <a:lumMod val="10000"/>
                  </a:schemeClr>
                </a:solidFill>
              </a:rPr>
              <a:t>Migration after 120 seconds</a:t>
            </a:r>
            <a:endParaRPr lang="en-US" altLang="en-US" sz="2400" b="0" kern="0" dirty="0">
              <a:solidFill>
                <a:schemeClr val="accent6">
                  <a:lumMod val="10000"/>
                </a:schemeClr>
              </a:solidFill>
            </a:endParaRPr>
          </a:p>
        </p:txBody>
      </p:sp>
    </p:spTree>
    <p:extLst>
      <p:ext uri="{BB962C8B-B14F-4D97-AF65-F5344CB8AC3E}">
        <p14:creationId xmlns:p14="http://schemas.microsoft.com/office/powerpoint/2010/main" val="3931348194"/>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848539DD-CB85-41EE-996E-3DB1A888DC75}"/>
              </a:ext>
            </a:extLst>
          </p:cNvPr>
          <p:cNvSpPr/>
          <p:nvPr/>
        </p:nvSpPr>
        <p:spPr>
          <a:xfrm>
            <a:off x="0" y="488873"/>
            <a:ext cx="4974336" cy="425527"/>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t>Sampling Line Efficiency (1)</a:t>
            </a:r>
            <a:endParaRPr lang="en-GB" sz="2400" dirty="0"/>
          </a:p>
        </p:txBody>
      </p:sp>
      <p:sp>
        <p:nvSpPr>
          <p:cNvPr id="3" name="Callout: Down Arrow 2">
            <a:extLst>
              <a:ext uri="{FF2B5EF4-FFF2-40B4-BE49-F238E27FC236}">
                <a16:creationId xmlns:a16="http://schemas.microsoft.com/office/drawing/2014/main" id="{4AAF43BE-56B2-4C09-8FDA-343EE2D2A09F}"/>
              </a:ext>
            </a:extLst>
          </p:cNvPr>
          <p:cNvSpPr/>
          <p:nvPr/>
        </p:nvSpPr>
        <p:spPr>
          <a:xfrm>
            <a:off x="1009498" y="1697126"/>
            <a:ext cx="6569049" cy="1426464"/>
          </a:xfrm>
          <a:prstGeom prst="downArrowCallou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tLang="en-US" dirty="0"/>
          </a:p>
          <a:p>
            <a:pPr algn="just"/>
            <a:r>
              <a:rPr lang="en-US" altLang="en-US" dirty="0"/>
              <a:t>If the collection device/monitor cannot be placed in the area to be monitored a sampling line may be used to transport airborne material, but:</a:t>
            </a:r>
            <a:endParaRPr lang="hu-HU" altLang="en-US" sz="1600" dirty="0"/>
          </a:p>
          <a:p>
            <a:pPr algn="ctr"/>
            <a:endParaRPr lang="en-GB" dirty="0"/>
          </a:p>
        </p:txBody>
      </p:sp>
      <p:sp>
        <p:nvSpPr>
          <p:cNvPr id="4" name="Rectangle 3">
            <a:extLst>
              <a:ext uri="{FF2B5EF4-FFF2-40B4-BE49-F238E27FC236}">
                <a16:creationId xmlns:a16="http://schemas.microsoft.com/office/drawing/2014/main" id="{01FC2E30-3ECA-4CA1-A294-BE441AE6973A}"/>
              </a:ext>
            </a:extLst>
          </p:cNvPr>
          <p:cNvSpPr/>
          <p:nvPr/>
        </p:nvSpPr>
        <p:spPr>
          <a:xfrm>
            <a:off x="1009497" y="3174797"/>
            <a:ext cx="6569049" cy="833933"/>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spcBef>
                <a:spcPts val="0"/>
              </a:spcBef>
              <a:defRPr/>
            </a:pPr>
            <a:r>
              <a:rPr lang="en-US" altLang="en-US" dirty="0"/>
              <a:t>It is impossible to transport aerosols in a sampling line without loss of particles</a:t>
            </a:r>
            <a:r>
              <a:rPr lang="hu-HU" altLang="en-US" dirty="0"/>
              <a:t>, </a:t>
            </a:r>
            <a:r>
              <a:rPr lang="en-GB" altLang="en-US" dirty="0"/>
              <a:t>and </a:t>
            </a:r>
            <a:r>
              <a:rPr lang="hu-HU" altLang="en-US" dirty="0"/>
              <a:t>it is necessary</a:t>
            </a:r>
            <a:r>
              <a:rPr lang="en-GB" altLang="en-US" dirty="0"/>
              <a:t> to </a:t>
            </a:r>
            <a:endParaRPr lang="hu-HU" altLang="en-US" dirty="0"/>
          </a:p>
        </p:txBody>
      </p:sp>
      <p:sp>
        <p:nvSpPr>
          <p:cNvPr id="5" name="Rectangle 4">
            <a:extLst>
              <a:ext uri="{FF2B5EF4-FFF2-40B4-BE49-F238E27FC236}">
                <a16:creationId xmlns:a16="http://schemas.microsoft.com/office/drawing/2014/main" id="{3D1D3DB8-4EB8-4910-B89A-A9B1DA4071C2}"/>
              </a:ext>
            </a:extLst>
          </p:cNvPr>
          <p:cNvSpPr/>
          <p:nvPr/>
        </p:nvSpPr>
        <p:spPr>
          <a:xfrm>
            <a:off x="3123590" y="4286707"/>
            <a:ext cx="4454956" cy="526695"/>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tLang="en-US" sz="1600" dirty="0"/>
          </a:p>
          <a:p>
            <a:r>
              <a:rPr lang="en-US" altLang="en-US" sz="1600" dirty="0"/>
              <a:t>Know the different particle loss mechanisms</a:t>
            </a:r>
            <a:r>
              <a:rPr lang="hu-HU" altLang="en-US" sz="1600" dirty="0"/>
              <a:t> and t</a:t>
            </a:r>
            <a:r>
              <a:rPr lang="en-US" altLang="en-US" sz="1600" dirty="0"/>
              <a:t>he methods of reducing the losses</a:t>
            </a:r>
            <a:r>
              <a:rPr lang="hu-HU" altLang="en-US" sz="1600" dirty="0"/>
              <a:t>;</a:t>
            </a:r>
          </a:p>
          <a:p>
            <a:pPr algn="ctr"/>
            <a:endParaRPr lang="en-GB" dirty="0"/>
          </a:p>
        </p:txBody>
      </p:sp>
      <p:sp>
        <p:nvSpPr>
          <p:cNvPr id="6" name="Rectangle 5">
            <a:extLst>
              <a:ext uri="{FF2B5EF4-FFF2-40B4-BE49-F238E27FC236}">
                <a16:creationId xmlns:a16="http://schemas.microsoft.com/office/drawing/2014/main" id="{FBAB1CCC-DA3C-4AD7-B84B-0E945BA1A335}"/>
              </a:ext>
            </a:extLst>
          </p:cNvPr>
          <p:cNvSpPr/>
          <p:nvPr/>
        </p:nvSpPr>
        <p:spPr>
          <a:xfrm>
            <a:off x="3123590" y="4897526"/>
            <a:ext cx="4454956" cy="526695"/>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en-US" sz="1600" dirty="0"/>
              <a:t>O</a:t>
            </a:r>
            <a:r>
              <a:rPr lang="en-GB" altLang="en-US" sz="1600" dirty="0" err="1"/>
              <a:t>ptimize</a:t>
            </a:r>
            <a:r>
              <a:rPr lang="en-GB" altLang="en-US" sz="1600" dirty="0"/>
              <a:t> the dimensions of the sampling circuits;</a:t>
            </a:r>
            <a:endParaRPr lang="en-US" altLang="en-US" sz="1600" dirty="0"/>
          </a:p>
        </p:txBody>
      </p:sp>
      <p:sp>
        <p:nvSpPr>
          <p:cNvPr id="7" name="Rectangle 6">
            <a:extLst>
              <a:ext uri="{FF2B5EF4-FFF2-40B4-BE49-F238E27FC236}">
                <a16:creationId xmlns:a16="http://schemas.microsoft.com/office/drawing/2014/main" id="{C7E13285-6CE8-467E-9AB4-6FEF7BD91908}"/>
              </a:ext>
            </a:extLst>
          </p:cNvPr>
          <p:cNvSpPr/>
          <p:nvPr/>
        </p:nvSpPr>
        <p:spPr>
          <a:xfrm>
            <a:off x="3123590" y="5508345"/>
            <a:ext cx="4454956" cy="526695"/>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tLang="en-US" sz="1600" dirty="0"/>
          </a:p>
          <a:p>
            <a:pPr marL="360000" indent="-457200" algn="just">
              <a:defRPr/>
            </a:pPr>
            <a:r>
              <a:rPr lang="en-US" altLang="en-US" sz="1600" dirty="0"/>
              <a:t>Quantify the losses in order to estimate </a:t>
            </a:r>
          </a:p>
          <a:p>
            <a:pPr marL="360000" indent="-457200" algn="just">
              <a:defRPr/>
            </a:pPr>
            <a:r>
              <a:rPr lang="en-US" altLang="en-US" sz="1600" dirty="0"/>
              <a:t>the sampling efficiency of the device;</a:t>
            </a:r>
            <a:endParaRPr lang="fr-FR" altLang="en-US" sz="1600" dirty="0"/>
          </a:p>
          <a:p>
            <a:pPr algn="ctr"/>
            <a:endParaRPr lang="en-GB" dirty="0"/>
          </a:p>
        </p:txBody>
      </p:sp>
      <p:sp>
        <p:nvSpPr>
          <p:cNvPr id="8" name="Oval 7">
            <a:extLst>
              <a:ext uri="{FF2B5EF4-FFF2-40B4-BE49-F238E27FC236}">
                <a16:creationId xmlns:a16="http://schemas.microsoft.com/office/drawing/2014/main" id="{CA8ADFBE-EE33-489A-82E9-96D4E045C125}"/>
              </a:ext>
            </a:extLst>
          </p:cNvPr>
          <p:cNvSpPr/>
          <p:nvPr/>
        </p:nvSpPr>
        <p:spPr>
          <a:xfrm>
            <a:off x="2327329" y="4104923"/>
            <a:ext cx="85591" cy="85591"/>
          </a:xfrm>
          <a:prstGeom prst="ellipse">
            <a:avLst/>
          </a:prstGeom>
          <a:solidFill>
            <a:schemeClr val="bg1">
              <a:lumMod val="75000"/>
            </a:schemeClr>
          </a:solidFill>
          <a:ln>
            <a:noFill/>
          </a:ln>
        </p:spPr>
        <p:style>
          <a:lnRef idx="2">
            <a:scrgbClr r="0" g="0" b="0"/>
          </a:lnRef>
          <a:fillRef idx="1">
            <a:scrgbClr r="0" g="0" b="0"/>
          </a:fillRef>
          <a:effectRef idx="0">
            <a:schemeClr val="accent1">
              <a:hueOff val="0"/>
              <a:satOff val="0"/>
              <a:lumOff val="0"/>
              <a:alphaOff val="0"/>
            </a:schemeClr>
          </a:effectRef>
          <a:fontRef idx="minor">
            <a:schemeClr val="lt1"/>
          </a:fontRef>
        </p:style>
      </p:sp>
      <p:sp>
        <p:nvSpPr>
          <p:cNvPr id="9" name="Oval 8">
            <a:extLst>
              <a:ext uri="{FF2B5EF4-FFF2-40B4-BE49-F238E27FC236}">
                <a16:creationId xmlns:a16="http://schemas.microsoft.com/office/drawing/2014/main" id="{179883CA-F944-4193-AAC6-72AFF3BAE545}"/>
              </a:ext>
            </a:extLst>
          </p:cNvPr>
          <p:cNvSpPr/>
          <p:nvPr/>
        </p:nvSpPr>
        <p:spPr>
          <a:xfrm>
            <a:off x="2327329" y="4282678"/>
            <a:ext cx="85591" cy="85591"/>
          </a:xfrm>
          <a:prstGeom prst="ellipse">
            <a:avLst/>
          </a:prstGeom>
          <a:solidFill>
            <a:schemeClr val="bg1">
              <a:lumMod val="75000"/>
            </a:schemeClr>
          </a:solidFill>
          <a:ln>
            <a:noFill/>
          </a:ln>
        </p:spPr>
        <p:style>
          <a:lnRef idx="2">
            <a:scrgbClr r="0" g="0" b="0"/>
          </a:lnRef>
          <a:fillRef idx="1">
            <a:scrgbClr r="0" g="0" b="0"/>
          </a:fillRef>
          <a:effectRef idx="0">
            <a:schemeClr val="accent1">
              <a:hueOff val="0"/>
              <a:satOff val="0"/>
              <a:lumOff val="0"/>
              <a:alphaOff val="0"/>
            </a:schemeClr>
          </a:effectRef>
          <a:fontRef idx="minor">
            <a:schemeClr val="lt1"/>
          </a:fontRef>
        </p:style>
      </p:sp>
      <p:sp>
        <p:nvSpPr>
          <p:cNvPr id="10" name="Oval 9">
            <a:extLst>
              <a:ext uri="{FF2B5EF4-FFF2-40B4-BE49-F238E27FC236}">
                <a16:creationId xmlns:a16="http://schemas.microsoft.com/office/drawing/2014/main" id="{C317477A-0A71-472F-AECD-6BF1E8505A6D}"/>
              </a:ext>
            </a:extLst>
          </p:cNvPr>
          <p:cNvSpPr/>
          <p:nvPr/>
        </p:nvSpPr>
        <p:spPr>
          <a:xfrm>
            <a:off x="2327329" y="4460433"/>
            <a:ext cx="85591" cy="85591"/>
          </a:xfrm>
          <a:prstGeom prst="ellipse">
            <a:avLst/>
          </a:prstGeom>
          <a:solidFill>
            <a:schemeClr val="bg1">
              <a:lumMod val="75000"/>
            </a:schemeClr>
          </a:solidFill>
          <a:ln>
            <a:noFill/>
          </a:ln>
        </p:spPr>
        <p:style>
          <a:lnRef idx="2">
            <a:scrgbClr r="0" g="0" b="0"/>
          </a:lnRef>
          <a:fillRef idx="1">
            <a:scrgbClr r="0" g="0" b="0"/>
          </a:fillRef>
          <a:effectRef idx="0">
            <a:schemeClr val="accent1">
              <a:hueOff val="0"/>
              <a:satOff val="0"/>
              <a:lumOff val="0"/>
              <a:alphaOff val="0"/>
            </a:schemeClr>
          </a:effectRef>
          <a:fontRef idx="minor">
            <a:schemeClr val="lt1"/>
          </a:fontRef>
        </p:style>
      </p:sp>
      <p:sp>
        <p:nvSpPr>
          <p:cNvPr id="11" name="Oval 10">
            <a:extLst>
              <a:ext uri="{FF2B5EF4-FFF2-40B4-BE49-F238E27FC236}">
                <a16:creationId xmlns:a16="http://schemas.microsoft.com/office/drawing/2014/main" id="{465AF85A-88D9-4D9F-9541-E395A2F6AF91}"/>
              </a:ext>
            </a:extLst>
          </p:cNvPr>
          <p:cNvSpPr/>
          <p:nvPr/>
        </p:nvSpPr>
        <p:spPr>
          <a:xfrm>
            <a:off x="2487168" y="4465919"/>
            <a:ext cx="85591" cy="85591"/>
          </a:xfrm>
          <a:prstGeom prst="ellipse">
            <a:avLst/>
          </a:prstGeom>
          <a:solidFill>
            <a:schemeClr val="bg1">
              <a:lumMod val="75000"/>
            </a:schemeClr>
          </a:solidFill>
          <a:ln>
            <a:noFill/>
          </a:ln>
        </p:spPr>
        <p:style>
          <a:lnRef idx="2">
            <a:scrgbClr r="0" g="0" b="0"/>
          </a:lnRef>
          <a:fillRef idx="1">
            <a:scrgbClr r="0" g="0" b="0"/>
          </a:fillRef>
          <a:effectRef idx="0">
            <a:schemeClr val="accent1">
              <a:hueOff val="0"/>
              <a:satOff val="0"/>
              <a:lumOff val="0"/>
              <a:alphaOff val="0"/>
            </a:schemeClr>
          </a:effectRef>
          <a:fontRef idx="minor">
            <a:schemeClr val="lt1"/>
          </a:fontRef>
        </p:style>
      </p:sp>
      <p:sp>
        <p:nvSpPr>
          <p:cNvPr id="12" name="Oval 11">
            <a:extLst>
              <a:ext uri="{FF2B5EF4-FFF2-40B4-BE49-F238E27FC236}">
                <a16:creationId xmlns:a16="http://schemas.microsoft.com/office/drawing/2014/main" id="{F6C7465D-93F0-4312-ACFA-DCCC6ADD244F}"/>
              </a:ext>
            </a:extLst>
          </p:cNvPr>
          <p:cNvSpPr/>
          <p:nvPr/>
        </p:nvSpPr>
        <p:spPr>
          <a:xfrm>
            <a:off x="2639868" y="4465919"/>
            <a:ext cx="85591" cy="85591"/>
          </a:xfrm>
          <a:prstGeom prst="ellipse">
            <a:avLst/>
          </a:prstGeom>
          <a:solidFill>
            <a:schemeClr val="bg1">
              <a:lumMod val="75000"/>
            </a:schemeClr>
          </a:solidFill>
          <a:ln>
            <a:noFill/>
          </a:ln>
        </p:spPr>
        <p:style>
          <a:lnRef idx="2">
            <a:scrgbClr r="0" g="0" b="0"/>
          </a:lnRef>
          <a:fillRef idx="1">
            <a:scrgbClr r="0" g="0" b="0"/>
          </a:fillRef>
          <a:effectRef idx="0">
            <a:schemeClr val="accent1">
              <a:hueOff val="0"/>
              <a:satOff val="0"/>
              <a:lumOff val="0"/>
              <a:alphaOff val="0"/>
            </a:schemeClr>
          </a:effectRef>
          <a:fontRef idx="minor">
            <a:schemeClr val="lt1"/>
          </a:fontRef>
        </p:style>
      </p:sp>
      <p:sp>
        <p:nvSpPr>
          <p:cNvPr id="13" name="Oval 12">
            <a:extLst>
              <a:ext uri="{FF2B5EF4-FFF2-40B4-BE49-F238E27FC236}">
                <a16:creationId xmlns:a16="http://schemas.microsoft.com/office/drawing/2014/main" id="{407E9F23-EA8F-4EFD-9D86-D4C0CC8DCA26}"/>
              </a:ext>
            </a:extLst>
          </p:cNvPr>
          <p:cNvSpPr/>
          <p:nvPr/>
        </p:nvSpPr>
        <p:spPr>
          <a:xfrm>
            <a:off x="2792568" y="4464811"/>
            <a:ext cx="85591" cy="85591"/>
          </a:xfrm>
          <a:prstGeom prst="ellipse">
            <a:avLst/>
          </a:prstGeom>
          <a:solidFill>
            <a:schemeClr val="bg1">
              <a:lumMod val="75000"/>
            </a:schemeClr>
          </a:solidFill>
          <a:ln>
            <a:noFill/>
          </a:ln>
        </p:spPr>
        <p:style>
          <a:lnRef idx="2">
            <a:scrgbClr r="0" g="0" b="0"/>
          </a:lnRef>
          <a:fillRef idx="1">
            <a:scrgbClr r="0" g="0" b="0"/>
          </a:fillRef>
          <a:effectRef idx="0">
            <a:schemeClr val="accent1">
              <a:hueOff val="0"/>
              <a:satOff val="0"/>
              <a:lumOff val="0"/>
              <a:alphaOff val="0"/>
            </a:schemeClr>
          </a:effectRef>
          <a:fontRef idx="minor">
            <a:schemeClr val="lt1"/>
          </a:fontRef>
        </p:style>
      </p:sp>
      <p:sp>
        <p:nvSpPr>
          <p:cNvPr id="14" name="Oval 13">
            <a:extLst>
              <a:ext uri="{FF2B5EF4-FFF2-40B4-BE49-F238E27FC236}">
                <a16:creationId xmlns:a16="http://schemas.microsoft.com/office/drawing/2014/main" id="{A23A94CE-CAD5-44D1-9AB7-02E6D5CD6C0B}"/>
              </a:ext>
            </a:extLst>
          </p:cNvPr>
          <p:cNvSpPr/>
          <p:nvPr/>
        </p:nvSpPr>
        <p:spPr>
          <a:xfrm>
            <a:off x="2928094" y="4460433"/>
            <a:ext cx="85591" cy="85591"/>
          </a:xfrm>
          <a:prstGeom prst="ellipse">
            <a:avLst/>
          </a:prstGeom>
          <a:solidFill>
            <a:schemeClr val="bg1">
              <a:lumMod val="75000"/>
            </a:schemeClr>
          </a:solidFill>
          <a:ln>
            <a:noFill/>
          </a:ln>
        </p:spPr>
        <p:style>
          <a:lnRef idx="2">
            <a:scrgbClr r="0" g="0" b="0"/>
          </a:lnRef>
          <a:fillRef idx="1">
            <a:scrgbClr r="0" g="0" b="0"/>
          </a:fillRef>
          <a:effectRef idx="0">
            <a:schemeClr val="accent1">
              <a:hueOff val="0"/>
              <a:satOff val="0"/>
              <a:lumOff val="0"/>
              <a:alphaOff val="0"/>
            </a:schemeClr>
          </a:effectRef>
          <a:fontRef idx="minor">
            <a:schemeClr val="lt1"/>
          </a:fontRef>
        </p:style>
      </p:sp>
      <p:sp>
        <p:nvSpPr>
          <p:cNvPr id="15" name="Oval 14">
            <a:extLst>
              <a:ext uri="{FF2B5EF4-FFF2-40B4-BE49-F238E27FC236}">
                <a16:creationId xmlns:a16="http://schemas.microsoft.com/office/drawing/2014/main" id="{2C3D9154-F20E-4EDC-9F1F-9BC2D2AAA497}"/>
              </a:ext>
            </a:extLst>
          </p:cNvPr>
          <p:cNvSpPr/>
          <p:nvPr/>
        </p:nvSpPr>
        <p:spPr>
          <a:xfrm>
            <a:off x="2489182" y="5076728"/>
            <a:ext cx="85591" cy="85591"/>
          </a:xfrm>
          <a:prstGeom prst="ellipse">
            <a:avLst/>
          </a:prstGeom>
          <a:solidFill>
            <a:schemeClr val="bg1">
              <a:lumMod val="75000"/>
            </a:schemeClr>
          </a:solidFill>
          <a:ln>
            <a:noFill/>
          </a:ln>
        </p:spPr>
        <p:style>
          <a:lnRef idx="2">
            <a:scrgbClr r="0" g="0" b="0"/>
          </a:lnRef>
          <a:fillRef idx="1">
            <a:scrgbClr r="0" g="0" b="0"/>
          </a:fillRef>
          <a:effectRef idx="0">
            <a:schemeClr val="accent1">
              <a:hueOff val="0"/>
              <a:satOff val="0"/>
              <a:lumOff val="0"/>
              <a:alphaOff val="0"/>
            </a:schemeClr>
          </a:effectRef>
          <a:fontRef idx="minor">
            <a:schemeClr val="lt1"/>
          </a:fontRef>
        </p:style>
      </p:sp>
      <p:sp>
        <p:nvSpPr>
          <p:cNvPr id="16" name="Oval 15">
            <a:extLst>
              <a:ext uri="{FF2B5EF4-FFF2-40B4-BE49-F238E27FC236}">
                <a16:creationId xmlns:a16="http://schemas.microsoft.com/office/drawing/2014/main" id="{26EA6BEB-285D-47E4-A183-A18212FB9DFB}"/>
              </a:ext>
            </a:extLst>
          </p:cNvPr>
          <p:cNvSpPr/>
          <p:nvPr/>
        </p:nvSpPr>
        <p:spPr>
          <a:xfrm>
            <a:off x="2641882" y="5076728"/>
            <a:ext cx="85591" cy="85591"/>
          </a:xfrm>
          <a:prstGeom prst="ellipse">
            <a:avLst/>
          </a:prstGeom>
          <a:solidFill>
            <a:schemeClr val="bg1">
              <a:lumMod val="75000"/>
            </a:schemeClr>
          </a:solidFill>
          <a:ln>
            <a:noFill/>
          </a:ln>
        </p:spPr>
        <p:style>
          <a:lnRef idx="2">
            <a:scrgbClr r="0" g="0" b="0"/>
          </a:lnRef>
          <a:fillRef idx="1">
            <a:scrgbClr r="0" g="0" b="0"/>
          </a:fillRef>
          <a:effectRef idx="0">
            <a:schemeClr val="accent1">
              <a:hueOff val="0"/>
              <a:satOff val="0"/>
              <a:lumOff val="0"/>
              <a:alphaOff val="0"/>
            </a:schemeClr>
          </a:effectRef>
          <a:fontRef idx="minor">
            <a:schemeClr val="lt1"/>
          </a:fontRef>
        </p:style>
      </p:sp>
      <p:sp>
        <p:nvSpPr>
          <p:cNvPr id="17" name="Oval 16">
            <a:extLst>
              <a:ext uri="{FF2B5EF4-FFF2-40B4-BE49-F238E27FC236}">
                <a16:creationId xmlns:a16="http://schemas.microsoft.com/office/drawing/2014/main" id="{CC9906A5-72F7-40C1-B35A-183EE687E439}"/>
              </a:ext>
            </a:extLst>
          </p:cNvPr>
          <p:cNvSpPr/>
          <p:nvPr/>
        </p:nvSpPr>
        <p:spPr>
          <a:xfrm>
            <a:off x="2794582" y="5075620"/>
            <a:ext cx="85591" cy="85591"/>
          </a:xfrm>
          <a:prstGeom prst="ellipse">
            <a:avLst/>
          </a:prstGeom>
          <a:solidFill>
            <a:schemeClr val="bg1">
              <a:lumMod val="75000"/>
            </a:schemeClr>
          </a:solidFill>
          <a:ln>
            <a:noFill/>
          </a:ln>
        </p:spPr>
        <p:style>
          <a:lnRef idx="2">
            <a:scrgbClr r="0" g="0" b="0"/>
          </a:lnRef>
          <a:fillRef idx="1">
            <a:scrgbClr r="0" g="0" b="0"/>
          </a:fillRef>
          <a:effectRef idx="0">
            <a:schemeClr val="accent1">
              <a:hueOff val="0"/>
              <a:satOff val="0"/>
              <a:lumOff val="0"/>
              <a:alphaOff val="0"/>
            </a:schemeClr>
          </a:effectRef>
          <a:fontRef idx="minor">
            <a:schemeClr val="lt1"/>
          </a:fontRef>
        </p:style>
      </p:sp>
      <p:sp>
        <p:nvSpPr>
          <p:cNvPr id="18" name="Oval 17">
            <a:extLst>
              <a:ext uri="{FF2B5EF4-FFF2-40B4-BE49-F238E27FC236}">
                <a16:creationId xmlns:a16="http://schemas.microsoft.com/office/drawing/2014/main" id="{7EB2AAB8-FE56-49B5-B290-F4601AE9E6AE}"/>
              </a:ext>
            </a:extLst>
          </p:cNvPr>
          <p:cNvSpPr/>
          <p:nvPr/>
        </p:nvSpPr>
        <p:spPr>
          <a:xfrm>
            <a:off x="2930108" y="5071242"/>
            <a:ext cx="85591" cy="85591"/>
          </a:xfrm>
          <a:prstGeom prst="ellipse">
            <a:avLst/>
          </a:prstGeom>
          <a:solidFill>
            <a:schemeClr val="bg1">
              <a:lumMod val="75000"/>
            </a:schemeClr>
          </a:solidFill>
          <a:ln>
            <a:noFill/>
          </a:ln>
        </p:spPr>
        <p:style>
          <a:lnRef idx="2">
            <a:scrgbClr r="0" g="0" b="0"/>
          </a:lnRef>
          <a:fillRef idx="1">
            <a:scrgbClr r="0" g="0" b="0"/>
          </a:fillRef>
          <a:effectRef idx="0">
            <a:schemeClr val="accent1">
              <a:hueOff val="0"/>
              <a:satOff val="0"/>
              <a:lumOff val="0"/>
              <a:alphaOff val="0"/>
            </a:schemeClr>
          </a:effectRef>
          <a:fontRef idx="minor">
            <a:schemeClr val="lt1"/>
          </a:fontRef>
        </p:style>
      </p:sp>
      <p:sp>
        <p:nvSpPr>
          <p:cNvPr id="19" name="Oval 18">
            <a:extLst>
              <a:ext uri="{FF2B5EF4-FFF2-40B4-BE49-F238E27FC236}">
                <a16:creationId xmlns:a16="http://schemas.microsoft.com/office/drawing/2014/main" id="{D1C169CA-4A7E-4D21-A098-59CEA14FE514}"/>
              </a:ext>
            </a:extLst>
          </p:cNvPr>
          <p:cNvSpPr/>
          <p:nvPr/>
        </p:nvSpPr>
        <p:spPr>
          <a:xfrm>
            <a:off x="2529963" y="5683879"/>
            <a:ext cx="85591" cy="85591"/>
          </a:xfrm>
          <a:prstGeom prst="ellipse">
            <a:avLst/>
          </a:prstGeom>
          <a:solidFill>
            <a:schemeClr val="bg1">
              <a:lumMod val="75000"/>
            </a:schemeClr>
          </a:solidFill>
          <a:ln>
            <a:noFill/>
          </a:ln>
        </p:spPr>
        <p:style>
          <a:lnRef idx="2">
            <a:scrgbClr r="0" g="0" b="0"/>
          </a:lnRef>
          <a:fillRef idx="1">
            <a:scrgbClr r="0" g="0" b="0"/>
          </a:fillRef>
          <a:effectRef idx="0">
            <a:schemeClr val="accent1">
              <a:hueOff val="0"/>
              <a:satOff val="0"/>
              <a:lumOff val="0"/>
              <a:alphaOff val="0"/>
            </a:schemeClr>
          </a:effectRef>
          <a:fontRef idx="minor">
            <a:schemeClr val="lt1"/>
          </a:fontRef>
        </p:style>
      </p:sp>
      <p:sp>
        <p:nvSpPr>
          <p:cNvPr id="20" name="Oval 19">
            <a:extLst>
              <a:ext uri="{FF2B5EF4-FFF2-40B4-BE49-F238E27FC236}">
                <a16:creationId xmlns:a16="http://schemas.microsoft.com/office/drawing/2014/main" id="{E5070F9D-5B41-486A-9A48-A47D41D29DC6}"/>
              </a:ext>
            </a:extLst>
          </p:cNvPr>
          <p:cNvSpPr/>
          <p:nvPr/>
        </p:nvSpPr>
        <p:spPr>
          <a:xfrm>
            <a:off x="2682663" y="5683879"/>
            <a:ext cx="85591" cy="85591"/>
          </a:xfrm>
          <a:prstGeom prst="ellipse">
            <a:avLst/>
          </a:prstGeom>
          <a:solidFill>
            <a:schemeClr val="bg1">
              <a:lumMod val="75000"/>
            </a:schemeClr>
          </a:solidFill>
          <a:ln>
            <a:noFill/>
          </a:ln>
        </p:spPr>
        <p:style>
          <a:lnRef idx="2">
            <a:scrgbClr r="0" g="0" b="0"/>
          </a:lnRef>
          <a:fillRef idx="1">
            <a:scrgbClr r="0" g="0" b="0"/>
          </a:fillRef>
          <a:effectRef idx="0">
            <a:schemeClr val="accent1">
              <a:hueOff val="0"/>
              <a:satOff val="0"/>
              <a:lumOff val="0"/>
              <a:alphaOff val="0"/>
            </a:schemeClr>
          </a:effectRef>
          <a:fontRef idx="minor">
            <a:schemeClr val="lt1"/>
          </a:fontRef>
        </p:style>
      </p:sp>
      <p:sp>
        <p:nvSpPr>
          <p:cNvPr id="21" name="Oval 20">
            <a:extLst>
              <a:ext uri="{FF2B5EF4-FFF2-40B4-BE49-F238E27FC236}">
                <a16:creationId xmlns:a16="http://schemas.microsoft.com/office/drawing/2014/main" id="{59C2585A-F53E-431B-B059-6A8C119C2CB0}"/>
              </a:ext>
            </a:extLst>
          </p:cNvPr>
          <p:cNvSpPr/>
          <p:nvPr/>
        </p:nvSpPr>
        <p:spPr>
          <a:xfrm>
            <a:off x="2835363" y="5682771"/>
            <a:ext cx="85591" cy="85591"/>
          </a:xfrm>
          <a:prstGeom prst="ellipse">
            <a:avLst/>
          </a:prstGeom>
          <a:solidFill>
            <a:schemeClr val="bg1">
              <a:lumMod val="75000"/>
            </a:schemeClr>
          </a:solidFill>
          <a:ln>
            <a:noFill/>
          </a:ln>
        </p:spPr>
        <p:style>
          <a:lnRef idx="2">
            <a:scrgbClr r="0" g="0" b="0"/>
          </a:lnRef>
          <a:fillRef idx="1">
            <a:scrgbClr r="0" g="0" b="0"/>
          </a:fillRef>
          <a:effectRef idx="0">
            <a:schemeClr val="accent1">
              <a:hueOff val="0"/>
              <a:satOff val="0"/>
              <a:lumOff val="0"/>
              <a:alphaOff val="0"/>
            </a:schemeClr>
          </a:effectRef>
          <a:fontRef idx="minor">
            <a:schemeClr val="lt1"/>
          </a:fontRef>
        </p:style>
      </p:sp>
      <p:sp>
        <p:nvSpPr>
          <p:cNvPr id="22" name="Oval 21">
            <a:extLst>
              <a:ext uri="{FF2B5EF4-FFF2-40B4-BE49-F238E27FC236}">
                <a16:creationId xmlns:a16="http://schemas.microsoft.com/office/drawing/2014/main" id="{DC85B3AD-FD1B-40D8-A84F-C5D478BD2BCE}"/>
              </a:ext>
            </a:extLst>
          </p:cNvPr>
          <p:cNvSpPr/>
          <p:nvPr/>
        </p:nvSpPr>
        <p:spPr>
          <a:xfrm>
            <a:off x="2970889" y="5678393"/>
            <a:ext cx="85591" cy="85591"/>
          </a:xfrm>
          <a:prstGeom prst="ellipse">
            <a:avLst/>
          </a:prstGeom>
          <a:solidFill>
            <a:schemeClr val="bg1">
              <a:lumMod val="75000"/>
            </a:schemeClr>
          </a:solidFill>
          <a:ln>
            <a:noFill/>
          </a:ln>
        </p:spPr>
        <p:style>
          <a:lnRef idx="2">
            <a:scrgbClr r="0" g="0" b="0"/>
          </a:lnRef>
          <a:fillRef idx="1">
            <a:scrgbClr r="0" g="0" b="0"/>
          </a:fillRef>
          <a:effectRef idx="0">
            <a:schemeClr val="accent1">
              <a:hueOff val="0"/>
              <a:satOff val="0"/>
              <a:lumOff val="0"/>
              <a:alphaOff val="0"/>
            </a:schemeClr>
          </a:effectRef>
          <a:fontRef idx="minor">
            <a:schemeClr val="lt1"/>
          </a:fontRef>
        </p:style>
      </p:sp>
      <p:sp>
        <p:nvSpPr>
          <p:cNvPr id="23" name="Oval 22">
            <a:extLst>
              <a:ext uri="{FF2B5EF4-FFF2-40B4-BE49-F238E27FC236}">
                <a16:creationId xmlns:a16="http://schemas.microsoft.com/office/drawing/2014/main" id="{AE176CAF-2729-460E-8C49-D87F4D2FF3A5}"/>
              </a:ext>
            </a:extLst>
          </p:cNvPr>
          <p:cNvSpPr/>
          <p:nvPr/>
        </p:nvSpPr>
        <p:spPr>
          <a:xfrm>
            <a:off x="2305843" y="4719771"/>
            <a:ext cx="85591" cy="85591"/>
          </a:xfrm>
          <a:prstGeom prst="ellipse">
            <a:avLst/>
          </a:prstGeom>
          <a:solidFill>
            <a:schemeClr val="bg1">
              <a:lumMod val="75000"/>
            </a:schemeClr>
          </a:solidFill>
          <a:ln>
            <a:noFill/>
          </a:ln>
        </p:spPr>
        <p:style>
          <a:lnRef idx="2">
            <a:scrgbClr r="0" g="0" b="0"/>
          </a:lnRef>
          <a:fillRef idx="1">
            <a:scrgbClr r="0" g="0" b="0"/>
          </a:fillRef>
          <a:effectRef idx="0">
            <a:schemeClr val="accent1">
              <a:hueOff val="0"/>
              <a:satOff val="0"/>
              <a:lumOff val="0"/>
              <a:alphaOff val="0"/>
            </a:schemeClr>
          </a:effectRef>
          <a:fontRef idx="minor">
            <a:schemeClr val="lt1"/>
          </a:fontRef>
        </p:style>
      </p:sp>
      <p:sp>
        <p:nvSpPr>
          <p:cNvPr id="24" name="Oval 23">
            <a:extLst>
              <a:ext uri="{FF2B5EF4-FFF2-40B4-BE49-F238E27FC236}">
                <a16:creationId xmlns:a16="http://schemas.microsoft.com/office/drawing/2014/main" id="{BBB944DA-577B-4894-A096-CB61E7A03973}"/>
              </a:ext>
            </a:extLst>
          </p:cNvPr>
          <p:cNvSpPr/>
          <p:nvPr/>
        </p:nvSpPr>
        <p:spPr>
          <a:xfrm>
            <a:off x="2305843" y="4897526"/>
            <a:ext cx="85591" cy="85591"/>
          </a:xfrm>
          <a:prstGeom prst="ellipse">
            <a:avLst/>
          </a:prstGeom>
          <a:solidFill>
            <a:schemeClr val="bg1">
              <a:lumMod val="75000"/>
            </a:schemeClr>
          </a:solidFill>
          <a:ln>
            <a:noFill/>
          </a:ln>
        </p:spPr>
        <p:style>
          <a:lnRef idx="2">
            <a:scrgbClr r="0" g="0" b="0"/>
          </a:lnRef>
          <a:fillRef idx="1">
            <a:scrgbClr r="0" g="0" b="0"/>
          </a:fillRef>
          <a:effectRef idx="0">
            <a:schemeClr val="accent1">
              <a:hueOff val="0"/>
              <a:satOff val="0"/>
              <a:lumOff val="0"/>
              <a:alphaOff val="0"/>
            </a:schemeClr>
          </a:effectRef>
          <a:fontRef idx="minor">
            <a:schemeClr val="lt1"/>
          </a:fontRef>
        </p:style>
      </p:sp>
      <p:sp>
        <p:nvSpPr>
          <p:cNvPr id="25" name="Oval 24">
            <a:extLst>
              <a:ext uri="{FF2B5EF4-FFF2-40B4-BE49-F238E27FC236}">
                <a16:creationId xmlns:a16="http://schemas.microsoft.com/office/drawing/2014/main" id="{7543BB26-4791-4251-A5B6-6B81E5E1B908}"/>
              </a:ext>
            </a:extLst>
          </p:cNvPr>
          <p:cNvSpPr/>
          <p:nvPr/>
        </p:nvSpPr>
        <p:spPr>
          <a:xfrm>
            <a:off x="2305843" y="5075281"/>
            <a:ext cx="85591" cy="85591"/>
          </a:xfrm>
          <a:prstGeom prst="ellipse">
            <a:avLst/>
          </a:prstGeom>
          <a:solidFill>
            <a:schemeClr val="bg1">
              <a:lumMod val="75000"/>
            </a:schemeClr>
          </a:solidFill>
          <a:ln>
            <a:noFill/>
          </a:ln>
        </p:spPr>
        <p:style>
          <a:lnRef idx="2">
            <a:scrgbClr r="0" g="0" b="0"/>
          </a:lnRef>
          <a:fillRef idx="1">
            <a:scrgbClr r="0" g="0" b="0"/>
          </a:fillRef>
          <a:effectRef idx="0">
            <a:schemeClr val="accent1">
              <a:hueOff val="0"/>
              <a:satOff val="0"/>
              <a:lumOff val="0"/>
              <a:alphaOff val="0"/>
            </a:schemeClr>
          </a:effectRef>
          <a:fontRef idx="minor">
            <a:schemeClr val="lt1"/>
          </a:fontRef>
        </p:style>
      </p:sp>
      <p:sp>
        <p:nvSpPr>
          <p:cNvPr id="26" name="Oval 25">
            <a:extLst>
              <a:ext uri="{FF2B5EF4-FFF2-40B4-BE49-F238E27FC236}">
                <a16:creationId xmlns:a16="http://schemas.microsoft.com/office/drawing/2014/main" id="{AD33F189-9DBE-4015-BA8D-1126F9E1A339}"/>
              </a:ext>
            </a:extLst>
          </p:cNvPr>
          <p:cNvSpPr/>
          <p:nvPr/>
        </p:nvSpPr>
        <p:spPr>
          <a:xfrm>
            <a:off x="2305843" y="5356192"/>
            <a:ext cx="85591" cy="85591"/>
          </a:xfrm>
          <a:prstGeom prst="ellipse">
            <a:avLst/>
          </a:prstGeom>
          <a:solidFill>
            <a:schemeClr val="bg1">
              <a:lumMod val="75000"/>
            </a:schemeClr>
          </a:solidFill>
          <a:ln>
            <a:noFill/>
          </a:ln>
        </p:spPr>
        <p:style>
          <a:lnRef idx="2">
            <a:scrgbClr r="0" g="0" b="0"/>
          </a:lnRef>
          <a:fillRef idx="1">
            <a:scrgbClr r="0" g="0" b="0"/>
          </a:fillRef>
          <a:effectRef idx="0">
            <a:schemeClr val="accent1">
              <a:hueOff val="0"/>
              <a:satOff val="0"/>
              <a:lumOff val="0"/>
              <a:alphaOff val="0"/>
            </a:schemeClr>
          </a:effectRef>
          <a:fontRef idx="minor">
            <a:schemeClr val="lt1"/>
          </a:fontRef>
        </p:style>
      </p:sp>
      <p:sp>
        <p:nvSpPr>
          <p:cNvPr id="27" name="Oval 26">
            <a:extLst>
              <a:ext uri="{FF2B5EF4-FFF2-40B4-BE49-F238E27FC236}">
                <a16:creationId xmlns:a16="http://schemas.microsoft.com/office/drawing/2014/main" id="{75910A37-8A92-41AA-8DF1-AE04A7DEECC4}"/>
              </a:ext>
            </a:extLst>
          </p:cNvPr>
          <p:cNvSpPr/>
          <p:nvPr/>
        </p:nvSpPr>
        <p:spPr>
          <a:xfrm>
            <a:off x="2305843" y="5533947"/>
            <a:ext cx="85591" cy="85591"/>
          </a:xfrm>
          <a:prstGeom prst="ellipse">
            <a:avLst/>
          </a:prstGeom>
          <a:solidFill>
            <a:schemeClr val="bg1">
              <a:lumMod val="75000"/>
            </a:schemeClr>
          </a:solidFill>
          <a:ln>
            <a:noFill/>
          </a:ln>
        </p:spPr>
        <p:style>
          <a:lnRef idx="2">
            <a:scrgbClr r="0" g="0" b="0"/>
          </a:lnRef>
          <a:fillRef idx="1">
            <a:scrgbClr r="0" g="0" b="0"/>
          </a:fillRef>
          <a:effectRef idx="0">
            <a:schemeClr val="accent1">
              <a:hueOff val="0"/>
              <a:satOff val="0"/>
              <a:lumOff val="0"/>
              <a:alphaOff val="0"/>
            </a:schemeClr>
          </a:effectRef>
          <a:fontRef idx="minor">
            <a:schemeClr val="lt1"/>
          </a:fontRef>
        </p:style>
      </p:sp>
      <p:sp>
        <p:nvSpPr>
          <p:cNvPr id="28" name="Oval 27">
            <a:extLst>
              <a:ext uri="{FF2B5EF4-FFF2-40B4-BE49-F238E27FC236}">
                <a16:creationId xmlns:a16="http://schemas.microsoft.com/office/drawing/2014/main" id="{805ADE95-3BCC-473D-87CF-85B28DCA5F95}"/>
              </a:ext>
            </a:extLst>
          </p:cNvPr>
          <p:cNvSpPr/>
          <p:nvPr/>
        </p:nvSpPr>
        <p:spPr>
          <a:xfrm>
            <a:off x="2305843" y="5711702"/>
            <a:ext cx="85591" cy="85591"/>
          </a:xfrm>
          <a:prstGeom prst="ellipse">
            <a:avLst/>
          </a:prstGeom>
          <a:solidFill>
            <a:schemeClr val="bg1">
              <a:lumMod val="75000"/>
            </a:schemeClr>
          </a:solidFill>
          <a:ln>
            <a:noFill/>
          </a:ln>
        </p:spPr>
        <p:style>
          <a:lnRef idx="2">
            <a:scrgbClr r="0" g="0" b="0"/>
          </a:lnRef>
          <a:fillRef idx="1">
            <a:scrgbClr r="0" g="0" b="0"/>
          </a:fillRef>
          <a:effectRef idx="0">
            <a:schemeClr val="accent1">
              <a:hueOff val="0"/>
              <a:satOff val="0"/>
              <a:lumOff val="0"/>
              <a:alphaOff val="0"/>
            </a:schemeClr>
          </a:effectRef>
          <a:fontRef idx="minor">
            <a:schemeClr val="lt1"/>
          </a:fontRef>
        </p:style>
      </p:sp>
    </p:spTree>
    <p:extLst>
      <p:ext uri="{BB962C8B-B14F-4D97-AF65-F5344CB8AC3E}">
        <p14:creationId xmlns:p14="http://schemas.microsoft.com/office/powerpoint/2010/main" val="1005020915"/>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A9271CBA-9FD7-4B25-BD38-896BD83BF307}"/>
              </a:ext>
            </a:extLst>
          </p:cNvPr>
          <p:cNvSpPr/>
          <p:nvPr/>
        </p:nvSpPr>
        <p:spPr>
          <a:xfrm>
            <a:off x="0" y="488873"/>
            <a:ext cx="4974336" cy="425527"/>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t>Sampling Line Efficiency (2)</a:t>
            </a:r>
            <a:endParaRPr lang="en-GB" sz="2400" dirty="0"/>
          </a:p>
        </p:txBody>
      </p:sp>
      <p:sp>
        <p:nvSpPr>
          <p:cNvPr id="29" name="Rectangle 28">
            <a:extLst>
              <a:ext uri="{FF2B5EF4-FFF2-40B4-BE49-F238E27FC236}">
                <a16:creationId xmlns:a16="http://schemas.microsoft.com/office/drawing/2014/main" id="{97813A8A-718F-456E-947F-5DCA8C8037E9}"/>
              </a:ext>
            </a:extLst>
          </p:cNvPr>
          <p:cNvSpPr/>
          <p:nvPr/>
        </p:nvSpPr>
        <p:spPr>
          <a:xfrm>
            <a:off x="160934" y="1316736"/>
            <a:ext cx="8756295" cy="5223053"/>
          </a:xfrm>
          <a:prstGeom prst="rect">
            <a:avLst/>
          </a:prstGeom>
          <a:noFill/>
          <a:ln w="3810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indent="-342900" algn="just">
              <a:spcBef>
                <a:spcPts val="0"/>
              </a:spcBef>
              <a:buFont typeface="Wingdings" panose="05000000000000000000" pitchFamily="2" charset="2"/>
              <a:buChar char="q"/>
              <a:defRPr/>
            </a:pPr>
            <a:r>
              <a:rPr lang="en-US" altLang="en-US" sz="2000" dirty="0">
                <a:solidFill>
                  <a:schemeClr val="accent6">
                    <a:lumMod val="10000"/>
                  </a:schemeClr>
                </a:solidFill>
              </a:rPr>
              <a:t>The main parameters influencing the loss of aerosols in the</a:t>
            </a:r>
            <a:r>
              <a:rPr lang="hu-HU" altLang="en-US" sz="2000" dirty="0">
                <a:solidFill>
                  <a:schemeClr val="accent6">
                    <a:lumMod val="10000"/>
                  </a:schemeClr>
                </a:solidFill>
              </a:rPr>
              <a:t> </a:t>
            </a:r>
            <a:r>
              <a:rPr lang="en-US" altLang="en-US" sz="2000" dirty="0">
                <a:solidFill>
                  <a:schemeClr val="accent6">
                    <a:lumMod val="10000"/>
                  </a:schemeClr>
                </a:solidFill>
              </a:rPr>
              <a:t>sampling line are:</a:t>
            </a:r>
          </a:p>
          <a:p>
            <a:pPr marL="988650" indent="-285750" algn="just">
              <a:spcBef>
                <a:spcPts val="0"/>
              </a:spcBef>
              <a:buFont typeface="Arial" panose="020B0604020202020204" pitchFamily="34" charset="0"/>
              <a:buChar char="•"/>
              <a:defRPr/>
            </a:pPr>
            <a:r>
              <a:rPr lang="en-US" altLang="en-US" dirty="0">
                <a:solidFill>
                  <a:schemeClr val="accent6">
                    <a:lumMod val="10000"/>
                  </a:schemeClr>
                </a:solidFill>
              </a:rPr>
              <a:t>size of the sampled particles</a:t>
            </a:r>
          </a:p>
          <a:p>
            <a:pPr marL="988650" indent="-285750" algn="just">
              <a:spcBef>
                <a:spcPts val="0"/>
              </a:spcBef>
              <a:buFont typeface="Arial" panose="020B0604020202020204" pitchFamily="34" charset="0"/>
              <a:buChar char="•"/>
              <a:defRPr/>
            </a:pPr>
            <a:r>
              <a:rPr lang="en-US" altLang="en-US" dirty="0">
                <a:solidFill>
                  <a:schemeClr val="accent6">
                    <a:lumMod val="10000"/>
                  </a:schemeClr>
                </a:solidFill>
              </a:rPr>
              <a:t>velocity of the flow in the pipes</a:t>
            </a:r>
          </a:p>
          <a:p>
            <a:pPr marL="988650" indent="-285750" algn="just">
              <a:spcBef>
                <a:spcPts val="0"/>
              </a:spcBef>
              <a:buFont typeface="Arial" panose="020B0604020202020204" pitchFamily="34" charset="0"/>
              <a:buChar char="•"/>
              <a:defRPr/>
            </a:pPr>
            <a:r>
              <a:rPr lang="en-US" altLang="en-US" dirty="0">
                <a:solidFill>
                  <a:schemeClr val="accent6">
                    <a:lumMod val="10000"/>
                  </a:schemeClr>
                </a:solidFill>
              </a:rPr>
              <a:t>dimensions, shape and the construction of the pipes</a:t>
            </a:r>
          </a:p>
          <a:p>
            <a:pPr marL="988650" indent="-285750" algn="just">
              <a:spcBef>
                <a:spcPts val="0"/>
              </a:spcBef>
              <a:buFont typeface="Arial" panose="020B0604020202020204" pitchFamily="34" charset="0"/>
              <a:buChar char="•"/>
              <a:defRPr/>
            </a:pPr>
            <a:r>
              <a:rPr lang="en-US" altLang="en-US" dirty="0">
                <a:solidFill>
                  <a:schemeClr val="accent6">
                    <a:lumMod val="10000"/>
                  </a:schemeClr>
                </a:solidFill>
              </a:rPr>
              <a:t>electrical charge on the pipes and aerosols</a:t>
            </a:r>
          </a:p>
          <a:p>
            <a:pPr marL="988650" indent="-285750" algn="just">
              <a:spcBef>
                <a:spcPts val="0"/>
              </a:spcBef>
              <a:buFont typeface="Arial" panose="020B0604020202020204" pitchFamily="34" charset="0"/>
              <a:buChar char="•"/>
              <a:defRPr/>
            </a:pPr>
            <a:r>
              <a:rPr lang="en-US" altLang="en-US" dirty="0">
                <a:solidFill>
                  <a:schemeClr val="accent6">
                    <a:lumMod val="10000"/>
                  </a:schemeClr>
                </a:solidFill>
              </a:rPr>
              <a:t>temperature difference between the pipe’s wall and the carrier gas</a:t>
            </a:r>
          </a:p>
          <a:p>
            <a:pPr marL="988650" indent="-285750" algn="just">
              <a:spcBef>
                <a:spcPts val="0"/>
              </a:spcBef>
              <a:buFont typeface="Arial" panose="020B0604020202020204" pitchFamily="34" charset="0"/>
              <a:buChar char="•"/>
              <a:defRPr/>
            </a:pPr>
            <a:r>
              <a:rPr lang="en-US" altLang="en-US" dirty="0">
                <a:solidFill>
                  <a:schemeClr val="accent6">
                    <a:lumMod val="10000"/>
                  </a:schemeClr>
                </a:solidFill>
              </a:rPr>
              <a:t>humidity </a:t>
            </a:r>
          </a:p>
          <a:p>
            <a:pPr marL="702900" algn="just">
              <a:spcBef>
                <a:spcPts val="0"/>
              </a:spcBef>
              <a:defRPr/>
            </a:pPr>
            <a:endParaRPr lang="en-US" altLang="en-US" dirty="0">
              <a:solidFill>
                <a:schemeClr val="accent6">
                  <a:lumMod val="10000"/>
                </a:schemeClr>
              </a:solidFill>
            </a:endParaRPr>
          </a:p>
          <a:p>
            <a:pPr marL="342900" indent="-342900" algn="just">
              <a:buFont typeface="Wingdings" panose="05000000000000000000" pitchFamily="2" charset="2"/>
              <a:buChar char="q"/>
            </a:pPr>
            <a:r>
              <a:rPr lang="en-US" sz="2000" dirty="0">
                <a:solidFill>
                  <a:schemeClr val="accent6">
                    <a:lumMod val="10000"/>
                  </a:schemeClr>
                </a:solidFill>
              </a:rPr>
              <a:t>Keep sampling lines as short as possible, &lt; 2m horizontal</a:t>
            </a:r>
          </a:p>
          <a:p>
            <a:pPr marL="742950" lvl="1" indent="-285750" algn="just">
              <a:spcBef>
                <a:spcPts val="0"/>
              </a:spcBef>
              <a:buFont typeface="Wingdings" panose="05000000000000000000" pitchFamily="2" charset="2"/>
              <a:buChar char="§"/>
              <a:defRPr/>
            </a:pPr>
            <a:r>
              <a:rPr lang="en-US" altLang="en-US" dirty="0">
                <a:solidFill>
                  <a:schemeClr val="accent6">
                    <a:lumMod val="10000"/>
                  </a:schemeClr>
                </a:solidFill>
              </a:rPr>
              <a:t>If not, it is possible to model the performance of the sampling line using commercially available codes and </a:t>
            </a:r>
            <a:r>
              <a:rPr lang="en-US" altLang="en-US" dirty="0" err="1">
                <a:solidFill>
                  <a:schemeClr val="accent6">
                    <a:lumMod val="10000"/>
                  </a:schemeClr>
                </a:solidFill>
              </a:rPr>
              <a:t>programmes</a:t>
            </a:r>
            <a:r>
              <a:rPr lang="en-US" altLang="en-US" dirty="0">
                <a:solidFill>
                  <a:schemeClr val="accent6">
                    <a:lumMod val="10000"/>
                  </a:schemeClr>
                </a:solidFill>
              </a:rPr>
              <a:t>.</a:t>
            </a:r>
          </a:p>
          <a:p>
            <a:pPr lvl="1" algn="just">
              <a:spcBef>
                <a:spcPts val="0"/>
              </a:spcBef>
              <a:defRPr/>
            </a:pPr>
            <a:endParaRPr lang="en-US" altLang="en-US" dirty="0">
              <a:solidFill>
                <a:schemeClr val="accent6">
                  <a:lumMod val="10000"/>
                </a:schemeClr>
              </a:solidFill>
            </a:endParaRPr>
          </a:p>
          <a:p>
            <a:pPr marL="342900" indent="-342900" algn="just">
              <a:spcBef>
                <a:spcPts val="0"/>
              </a:spcBef>
              <a:buFont typeface="Wingdings" panose="05000000000000000000" pitchFamily="2" charset="2"/>
              <a:buChar char="q"/>
              <a:defRPr/>
            </a:pPr>
            <a:r>
              <a:rPr lang="en-US" altLang="en-US" sz="2000" dirty="0">
                <a:solidFill>
                  <a:schemeClr val="accent6">
                    <a:lumMod val="10000"/>
                  </a:schemeClr>
                </a:solidFill>
              </a:rPr>
              <a:t>A rule of thumb: 50% of 10 µm particulates is lost in 1.5 m of horizontal pipe work</a:t>
            </a:r>
          </a:p>
          <a:p>
            <a:pPr algn="ctr"/>
            <a:endParaRPr lang="en-GB" dirty="0"/>
          </a:p>
        </p:txBody>
      </p:sp>
    </p:spTree>
    <p:extLst>
      <p:ext uri="{BB962C8B-B14F-4D97-AF65-F5344CB8AC3E}">
        <p14:creationId xmlns:p14="http://schemas.microsoft.com/office/powerpoint/2010/main" val="209121067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CE8E634-479E-4D4E-A01C-9E3715124042}"/>
              </a:ext>
            </a:extLst>
          </p:cNvPr>
          <p:cNvSpPr/>
          <p:nvPr/>
        </p:nvSpPr>
        <p:spPr>
          <a:xfrm>
            <a:off x="0" y="122477"/>
            <a:ext cx="4440325" cy="815242"/>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t>Designing the Air Monitoring </a:t>
            </a:r>
            <a:r>
              <a:rPr lang="en-US" sz="2800" dirty="0" err="1"/>
              <a:t>Programme</a:t>
            </a:r>
            <a:endParaRPr lang="en-GB" sz="2800" dirty="0"/>
          </a:p>
        </p:txBody>
      </p:sp>
      <p:sp>
        <p:nvSpPr>
          <p:cNvPr id="3" name="Rounded Rectangle 3">
            <a:extLst>
              <a:ext uri="{FF2B5EF4-FFF2-40B4-BE49-F238E27FC236}">
                <a16:creationId xmlns:a16="http://schemas.microsoft.com/office/drawing/2014/main" id="{FE95484E-7A6E-4FA5-A1F5-203918E49927}"/>
              </a:ext>
            </a:extLst>
          </p:cNvPr>
          <p:cNvSpPr/>
          <p:nvPr/>
        </p:nvSpPr>
        <p:spPr>
          <a:xfrm>
            <a:off x="5706170" y="1204305"/>
            <a:ext cx="2448271" cy="1059324"/>
          </a:xfrm>
          <a:prstGeom prst="roundRect">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GB" dirty="0">
                <a:solidFill>
                  <a:schemeClr val="bg1"/>
                </a:solidFill>
              </a:rPr>
              <a:t>Define Objectives</a:t>
            </a:r>
          </a:p>
        </p:txBody>
      </p:sp>
      <p:sp>
        <p:nvSpPr>
          <p:cNvPr id="4" name="Rounded Rectangle 4">
            <a:extLst>
              <a:ext uri="{FF2B5EF4-FFF2-40B4-BE49-F238E27FC236}">
                <a16:creationId xmlns:a16="http://schemas.microsoft.com/office/drawing/2014/main" id="{99B9E5D2-FA02-4799-8965-1AD0FAB24001}"/>
              </a:ext>
            </a:extLst>
          </p:cNvPr>
          <p:cNvSpPr/>
          <p:nvPr/>
        </p:nvSpPr>
        <p:spPr>
          <a:xfrm>
            <a:off x="5683943" y="2644465"/>
            <a:ext cx="2470497" cy="1060612"/>
          </a:xfrm>
          <a:prstGeom prst="roundRect">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GB" dirty="0">
                <a:solidFill>
                  <a:schemeClr val="bg1"/>
                </a:solidFill>
              </a:rPr>
              <a:t>Identify Purpose</a:t>
            </a:r>
          </a:p>
        </p:txBody>
      </p:sp>
      <p:sp>
        <p:nvSpPr>
          <p:cNvPr id="5" name="Rounded Rectangle 5">
            <a:extLst>
              <a:ext uri="{FF2B5EF4-FFF2-40B4-BE49-F238E27FC236}">
                <a16:creationId xmlns:a16="http://schemas.microsoft.com/office/drawing/2014/main" id="{9DBCB09A-14E9-4C70-A6A0-62FF9ECE04F6}"/>
              </a:ext>
            </a:extLst>
          </p:cNvPr>
          <p:cNvSpPr/>
          <p:nvPr/>
        </p:nvSpPr>
        <p:spPr>
          <a:xfrm>
            <a:off x="5706169" y="4084625"/>
            <a:ext cx="2448272" cy="1078832"/>
          </a:xfrm>
          <a:prstGeom prst="roundRect">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GB" dirty="0">
                <a:solidFill>
                  <a:schemeClr val="bg1"/>
                </a:solidFill>
              </a:rPr>
              <a:t>Confirm Monitoring Type</a:t>
            </a:r>
          </a:p>
        </p:txBody>
      </p:sp>
      <p:sp>
        <p:nvSpPr>
          <p:cNvPr id="6" name="Rounded Rectangle 6">
            <a:extLst>
              <a:ext uri="{FF2B5EF4-FFF2-40B4-BE49-F238E27FC236}">
                <a16:creationId xmlns:a16="http://schemas.microsoft.com/office/drawing/2014/main" id="{9BCBAE37-647F-477C-B89C-A3821CEB7C5E}"/>
              </a:ext>
            </a:extLst>
          </p:cNvPr>
          <p:cNvSpPr/>
          <p:nvPr/>
        </p:nvSpPr>
        <p:spPr>
          <a:xfrm>
            <a:off x="5706532" y="5543005"/>
            <a:ext cx="2447907" cy="1103948"/>
          </a:xfrm>
          <a:prstGeom prst="roundRect">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GB" dirty="0">
                <a:solidFill>
                  <a:schemeClr val="bg1"/>
                </a:solidFill>
              </a:rPr>
              <a:t>Establish Fingerprint</a:t>
            </a:r>
          </a:p>
        </p:txBody>
      </p:sp>
      <p:cxnSp>
        <p:nvCxnSpPr>
          <p:cNvPr id="7" name="Straight Arrow Connector 6">
            <a:extLst>
              <a:ext uri="{FF2B5EF4-FFF2-40B4-BE49-F238E27FC236}">
                <a16:creationId xmlns:a16="http://schemas.microsoft.com/office/drawing/2014/main" id="{A32CB570-0FBA-4DA8-925B-5C52B1EBFA8B}"/>
              </a:ext>
            </a:extLst>
          </p:cNvPr>
          <p:cNvCxnSpPr/>
          <p:nvPr/>
        </p:nvCxnSpPr>
        <p:spPr>
          <a:xfrm flipH="1">
            <a:off x="6919812" y="2263391"/>
            <a:ext cx="11112" cy="381000"/>
          </a:xfrm>
          <a:prstGeom prst="straightConnector1">
            <a:avLst/>
          </a:prstGeom>
          <a:ln w="31750">
            <a:solidFill>
              <a:schemeClr val="tx2">
                <a:lumMod val="50000"/>
              </a:schemeClr>
            </a:solidFill>
            <a:headEnd w="lg" len="lg"/>
            <a:tailEnd type="triangle" w="lg" len="lg"/>
          </a:ln>
        </p:spPr>
        <p:style>
          <a:lnRef idx="1">
            <a:schemeClr val="accent1"/>
          </a:lnRef>
          <a:fillRef idx="0">
            <a:schemeClr val="accent1"/>
          </a:fillRef>
          <a:effectRef idx="0">
            <a:schemeClr val="accent1"/>
          </a:effectRef>
          <a:fontRef idx="minor">
            <a:schemeClr val="tx1"/>
          </a:fontRef>
        </p:style>
      </p:cxnSp>
      <p:cxnSp>
        <p:nvCxnSpPr>
          <p:cNvPr id="8" name="Straight Arrow Connector 7">
            <a:extLst>
              <a:ext uri="{FF2B5EF4-FFF2-40B4-BE49-F238E27FC236}">
                <a16:creationId xmlns:a16="http://schemas.microsoft.com/office/drawing/2014/main" id="{61DB6FFD-AB1D-4AC3-ACC5-F09067BB921D}"/>
              </a:ext>
            </a:extLst>
          </p:cNvPr>
          <p:cNvCxnSpPr/>
          <p:nvPr/>
        </p:nvCxnSpPr>
        <p:spPr>
          <a:xfrm>
            <a:off x="6919812" y="3704841"/>
            <a:ext cx="11112" cy="379412"/>
          </a:xfrm>
          <a:prstGeom prst="straightConnector1">
            <a:avLst/>
          </a:prstGeom>
          <a:ln w="31750">
            <a:solidFill>
              <a:schemeClr val="tx2">
                <a:lumMod val="50000"/>
              </a:schemeClr>
            </a:solidFill>
            <a:headEnd w="lg" len="lg"/>
            <a:tailEnd type="triangle" w="lg" len="lg"/>
          </a:ln>
        </p:spPr>
        <p:style>
          <a:lnRef idx="1">
            <a:schemeClr val="accent1"/>
          </a:lnRef>
          <a:fillRef idx="0">
            <a:schemeClr val="accent1"/>
          </a:fillRef>
          <a:effectRef idx="0">
            <a:schemeClr val="accent1"/>
          </a:effectRef>
          <a:fontRef idx="minor">
            <a:schemeClr val="tx1"/>
          </a:fontRef>
        </p:style>
      </p:cxnSp>
      <p:cxnSp>
        <p:nvCxnSpPr>
          <p:cNvPr id="9" name="Straight Arrow Connector 8">
            <a:extLst>
              <a:ext uri="{FF2B5EF4-FFF2-40B4-BE49-F238E27FC236}">
                <a16:creationId xmlns:a16="http://schemas.microsoft.com/office/drawing/2014/main" id="{89C05CB1-3CB1-4C25-AF2A-D0E521CD496A}"/>
              </a:ext>
            </a:extLst>
          </p:cNvPr>
          <p:cNvCxnSpPr/>
          <p:nvPr/>
        </p:nvCxnSpPr>
        <p:spPr>
          <a:xfrm>
            <a:off x="6930924" y="5163753"/>
            <a:ext cx="0" cy="379413"/>
          </a:xfrm>
          <a:prstGeom prst="straightConnector1">
            <a:avLst/>
          </a:prstGeom>
          <a:ln w="31750">
            <a:solidFill>
              <a:schemeClr val="tx2">
                <a:lumMod val="50000"/>
              </a:schemeClr>
            </a:solidFill>
            <a:headEnd w="lg" len="lg"/>
            <a:tailEnd type="triangle" w="lg" len="lg"/>
          </a:ln>
        </p:spPr>
        <p:style>
          <a:lnRef idx="1">
            <a:schemeClr val="accent1"/>
          </a:lnRef>
          <a:fillRef idx="0">
            <a:schemeClr val="accent1"/>
          </a:fillRef>
          <a:effectRef idx="0">
            <a:schemeClr val="accent1"/>
          </a:effectRef>
          <a:fontRef idx="minor">
            <a:schemeClr val="tx1"/>
          </a:fontRef>
        </p:style>
      </p:cxnSp>
      <p:sp>
        <p:nvSpPr>
          <p:cNvPr id="10" name="Callout: Right Arrow 9">
            <a:extLst>
              <a:ext uri="{FF2B5EF4-FFF2-40B4-BE49-F238E27FC236}">
                <a16:creationId xmlns:a16="http://schemas.microsoft.com/office/drawing/2014/main" id="{ED99059A-D7FC-4BA6-90DA-52F4B074D629}"/>
              </a:ext>
            </a:extLst>
          </p:cNvPr>
          <p:cNvSpPr/>
          <p:nvPr/>
        </p:nvSpPr>
        <p:spPr>
          <a:xfrm>
            <a:off x="632774" y="2292884"/>
            <a:ext cx="4326372" cy="3250121"/>
          </a:xfrm>
          <a:prstGeom prst="rightArrowCallout">
            <a:avLst>
              <a:gd name="adj1" fmla="val 12874"/>
              <a:gd name="adj2" fmla="val 25000"/>
              <a:gd name="adj3" fmla="val 25000"/>
              <a:gd name="adj4" fmla="val 64977"/>
            </a:avLst>
          </a:prstGeom>
          <a:solidFill>
            <a:schemeClr val="tx2">
              <a:lumMod val="75000"/>
            </a:schemeClr>
          </a:solidFill>
        </p:spPr>
        <p:txBody>
          <a:bodyPr wrap="square">
            <a:spAutoFit/>
          </a:bodyPr>
          <a:lstStyle/>
          <a:p>
            <a:pPr algn="just" hangingPunct="0">
              <a:spcBef>
                <a:spcPct val="20000"/>
              </a:spcBef>
              <a:buClr>
                <a:schemeClr val="folHlink"/>
              </a:buClr>
              <a:buSzPct val="110000"/>
              <a:defRPr/>
            </a:pPr>
            <a:r>
              <a:rPr lang="en-GB" altLang="en-US" dirty="0">
                <a:solidFill>
                  <a:schemeClr val="bg1"/>
                </a:solidFill>
                <a:latin typeface="+mn-lt"/>
              </a:rPr>
              <a:t>The processes identified in Lessons 1&amp;2 apply also to airborne contamination monitoring. </a:t>
            </a:r>
          </a:p>
          <a:p>
            <a:pPr algn="just" hangingPunct="0">
              <a:spcBef>
                <a:spcPct val="20000"/>
              </a:spcBef>
              <a:buClr>
                <a:schemeClr val="folHlink"/>
              </a:buClr>
              <a:buSzPct val="110000"/>
              <a:defRPr/>
            </a:pPr>
            <a:endParaRPr lang="en-GB" altLang="en-US" dirty="0">
              <a:solidFill>
                <a:schemeClr val="bg1"/>
              </a:solidFill>
              <a:latin typeface="+mn-lt"/>
            </a:endParaRPr>
          </a:p>
          <a:p>
            <a:pPr algn="just" hangingPunct="0">
              <a:spcBef>
                <a:spcPct val="20000"/>
              </a:spcBef>
              <a:buClr>
                <a:schemeClr val="folHlink"/>
              </a:buClr>
              <a:buSzPct val="110000"/>
              <a:defRPr/>
            </a:pPr>
            <a:r>
              <a:rPr lang="en-GB" altLang="en-US" dirty="0">
                <a:solidFill>
                  <a:schemeClr val="bg1"/>
                </a:solidFill>
                <a:latin typeface="+mn-lt"/>
              </a:rPr>
              <a:t>This lesson will therefore limit to discussion on the specific aspects of the WPM programme relevant to airborne contamination monitoring. </a:t>
            </a:r>
          </a:p>
        </p:txBody>
      </p:sp>
    </p:spTree>
    <p:extLst>
      <p:ext uri="{BB962C8B-B14F-4D97-AF65-F5344CB8AC3E}">
        <p14:creationId xmlns:p14="http://schemas.microsoft.com/office/powerpoint/2010/main" val="2136379284"/>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10162A75-E4EC-4287-8A0D-9A0955BB6826}"/>
              </a:ext>
            </a:extLst>
          </p:cNvPr>
          <p:cNvSpPr/>
          <p:nvPr/>
        </p:nvSpPr>
        <p:spPr>
          <a:xfrm>
            <a:off x="0" y="488873"/>
            <a:ext cx="4974336" cy="425527"/>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err="1"/>
              <a:t>Minimisation</a:t>
            </a:r>
            <a:r>
              <a:rPr lang="en-US" sz="2400" dirty="0"/>
              <a:t> of Deposition</a:t>
            </a:r>
            <a:endParaRPr lang="en-GB" sz="2400" dirty="0"/>
          </a:p>
        </p:txBody>
      </p:sp>
      <p:sp>
        <p:nvSpPr>
          <p:cNvPr id="42" name="Arrow: Chevron 41">
            <a:extLst>
              <a:ext uri="{FF2B5EF4-FFF2-40B4-BE49-F238E27FC236}">
                <a16:creationId xmlns:a16="http://schemas.microsoft.com/office/drawing/2014/main" id="{A8493013-2D30-4AC1-8CC5-2BE32AE1BB27}"/>
              </a:ext>
            </a:extLst>
          </p:cNvPr>
          <p:cNvSpPr/>
          <p:nvPr/>
        </p:nvSpPr>
        <p:spPr>
          <a:xfrm>
            <a:off x="5886813" y="1543507"/>
            <a:ext cx="1443018" cy="794877"/>
          </a:xfrm>
          <a:prstGeom prst="chevron">
            <a:avLst>
              <a:gd name="adj" fmla="val 70610"/>
            </a:avLst>
          </a:prstGeom>
          <a:solidFill>
            <a:schemeClr val="bg1">
              <a:lumMod val="50000"/>
            </a:schemeClr>
          </a:solidFill>
          <a:ln>
            <a:solidFill>
              <a:schemeClr val="bg1">
                <a:lumMod val="50000"/>
              </a:schemeClr>
            </a:solidFill>
          </a:ln>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43" name="Arrow: Chevron 42">
            <a:extLst>
              <a:ext uri="{FF2B5EF4-FFF2-40B4-BE49-F238E27FC236}">
                <a16:creationId xmlns:a16="http://schemas.microsoft.com/office/drawing/2014/main" id="{6DA62A92-A49C-4772-82D7-C63B090AB951}"/>
              </a:ext>
            </a:extLst>
          </p:cNvPr>
          <p:cNvSpPr/>
          <p:nvPr/>
        </p:nvSpPr>
        <p:spPr>
          <a:xfrm>
            <a:off x="5182138" y="1543507"/>
            <a:ext cx="1243339" cy="794877"/>
          </a:xfrm>
          <a:prstGeom prst="chevron">
            <a:avLst>
              <a:gd name="adj" fmla="val 70610"/>
            </a:avLst>
          </a:prstGeom>
          <a:solidFill>
            <a:schemeClr val="bg1">
              <a:lumMod val="50000"/>
            </a:schemeClr>
          </a:solidFill>
          <a:ln>
            <a:solidFill>
              <a:schemeClr val="bg1">
                <a:lumMod val="50000"/>
              </a:schemeClr>
            </a:solidFill>
          </a:ln>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44" name="Arrow: Chevron 43">
            <a:extLst>
              <a:ext uri="{FF2B5EF4-FFF2-40B4-BE49-F238E27FC236}">
                <a16:creationId xmlns:a16="http://schemas.microsoft.com/office/drawing/2014/main" id="{8FA1C996-E253-4DE5-94A0-45273B4F4844}"/>
              </a:ext>
            </a:extLst>
          </p:cNvPr>
          <p:cNvSpPr/>
          <p:nvPr/>
        </p:nvSpPr>
        <p:spPr>
          <a:xfrm>
            <a:off x="4410351" y="1543507"/>
            <a:ext cx="1243339" cy="794877"/>
          </a:xfrm>
          <a:prstGeom prst="chevron">
            <a:avLst>
              <a:gd name="adj" fmla="val 70610"/>
            </a:avLst>
          </a:prstGeom>
          <a:solidFill>
            <a:schemeClr val="bg1">
              <a:lumMod val="50000"/>
            </a:schemeClr>
          </a:solidFill>
          <a:ln>
            <a:solidFill>
              <a:schemeClr val="bg1">
                <a:lumMod val="50000"/>
              </a:schemeClr>
            </a:solidFill>
          </a:ln>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45" name="Arrow: Chevron 44">
            <a:extLst>
              <a:ext uri="{FF2B5EF4-FFF2-40B4-BE49-F238E27FC236}">
                <a16:creationId xmlns:a16="http://schemas.microsoft.com/office/drawing/2014/main" id="{460DD980-A5C4-4BAF-B169-3F73548805EF}"/>
              </a:ext>
            </a:extLst>
          </p:cNvPr>
          <p:cNvSpPr/>
          <p:nvPr/>
        </p:nvSpPr>
        <p:spPr>
          <a:xfrm>
            <a:off x="3672120" y="1543507"/>
            <a:ext cx="1243339" cy="794877"/>
          </a:xfrm>
          <a:prstGeom prst="chevron">
            <a:avLst>
              <a:gd name="adj" fmla="val 70610"/>
            </a:avLst>
          </a:prstGeom>
          <a:solidFill>
            <a:schemeClr val="bg1">
              <a:lumMod val="50000"/>
            </a:schemeClr>
          </a:solidFill>
          <a:ln>
            <a:solidFill>
              <a:schemeClr val="bg1">
                <a:lumMod val="50000"/>
              </a:schemeClr>
            </a:solidFill>
          </a:ln>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46" name="Arrow: Chevron 45">
            <a:extLst>
              <a:ext uri="{FF2B5EF4-FFF2-40B4-BE49-F238E27FC236}">
                <a16:creationId xmlns:a16="http://schemas.microsoft.com/office/drawing/2014/main" id="{39F3C085-9F64-4569-9BA3-03720CAA76A1}"/>
              </a:ext>
            </a:extLst>
          </p:cNvPr>
          <p:cNvSpPr/>
          <p:nvPr/>
        </p:nvSpPr>
        <p:spPr>
          <a:xfrm>
            <a:off x="2967445" y="1544450"/>
            <a:ext cx="1243339" cy="794877"/>
          </a:xfrm>
          <a:prstGeom prst="chevron">
            <a:avLst>
              <a:gd name="adj" fmla="val 70610"/>
            </a:avLst>
          </a:prstGeom>
          <a:solidFill>
            <a:schemeClr val="bg1">
              <a:lumMod val="50000"/>
            </a:schemeClr>
          </a:solidFill>
          <a:ln>
            <a:solidFill>
              <a:schemeClr val="bg1">
                <a:lumMod val="50000"/>
              </a:schemeClr>
            </a:solidFill>
          </a:ln>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47" name="Arrow: Chevron 46">
            <a:extLst>
              <a:ext uri="{FF2B5EF4-FFF2-40B4-BE49-F238E27FC236}">
                <a16:creationId xmlns:a16="http://schemas.microsoft.com/office/drawing/2014/main" id="{21BDA977-D46C-453A-8ED1-93941FF90CCD}"/>
              </a:ext>
            </a:extLst>
          </p:cNvPr>
          <p:cNvSpPr/>
          <p:nvPr/>
        </p:nvSpPr>
        <p:spPr>
          <a:xfrm>
            <a:off x="2195658" y="1543507"/>
            <a:ext cx="1243339" cy="794877"/>
          </a:xfrm>
          <a:prstGeom prst="chevron">
            <a:avLst>
              <a:gd name="adj" fmla="val 70610"/>
            </a:avLst>
          </a:prstGeom>
          <a:solidFill>
            <a:schemeClr val="bg1">
              <a:lumMod val="50000"/>
            </a:schemeClr>
          </a:solidFill>
          <a:ln>
            <a:solidFill>
              <a:schemeClr val="bg1">
                <a:lumMod val="50000"/>
              </a:schemeClr>
            </a:solidFill>
          </a:ln>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48" name="Arrow: Chevron 47">
            <a:extLst>
              <a:ext uri="{FF2B5EF4-FFF2-40B4-BE49-F238E27FC236}">
                <a16:creationId xmlns:a16="http://schemas.microsoft.com/office/drawing/2014/main" id="{22561298-97D1-430C-9F29-74FA4FE72E3B}"/>
              </a:ext>
            </a:extLst>
          </p:cNvPr>
          <p:cNvSpPr/>
          <p:nvPr/>
        </p:nvSpPr>
        <p:spPr>
          <a:xfrm>
            <a:off x="1474204" y="1543507"/>
            <a:ext cx="1243339" cy="794877"/>
          </a:xfrm>
          <a:prstGeom prst="chevron">
            <a:avLst>
              <a:gd name="adj" fmla="val 70610"/>
            </a:avLst>
          </a:prstGeom>
          <a:solidFill>
            <a:schemeClr val="bg1">
              <a:lumMod val="50000"/>
            </a:schemeClr>
          </a:solidFill>
          <a:ln>
            <a:solidFill>
              <a:schemeClr val="bg1">
                <a:lumMod val="50000"/>
              </a:schemeClr>
            </a:solidFill>
          </a:ln>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grpSp>
        <p:nvGrpSpPr>
          <p:cNvPr id="49" name="Group 48">
            <a:extLst>
              <a:ext uri="{FF2B5EF4-FFF2-40B4-BE49-F238E27FC236}">
                <a16:creationId xmlns:a16="http://schemas.microsoft.com/office/drawing/2014/main" id="{5AADF647-9E17-4032-A9DF-D5F00F806A36}"/>
              </a:ext>
            </a:extLst>
          </p:cNvPr>
          <p:cNvGrpSpPr/>
          <p:nvPr/>
        </p:nvGrpSpPr>
        <p:grpSpPr>
          <a:xfrm>
            <a:off x="1552580" y="1598414"/>
            <a:ext cx="5236696" cy="630977"/>
            <a:chOff x="365050" y="541603"/>
            <a:chExt cx="5182112" cy="772935"/>
          </a:xfrm>
        </p:grpSpPr>
        <p:sp>
          <p:nvSpPr>
            <p:cNvPr id="50" name="Rectangle 49">
              <a:extLst>
                <a:ext uri="{FF2B5EF4-FFF2-40B4-BE49-F238E27FC236}">
                  <a16:creationId xmlns:a16="http://schemas.microsoft.com/office/drawing/2014/main" id="{4D4ABB08-5A9C-4A09-B3A2-5ED0ADED13B9}"/>
                </a:ext>
              </a:extLst>
            </p:cNvPr>
            <p:cNvSpPr/>
            <p:nvPr/>
          </p:nvSpPr>
          <p:spPr>
            <a:xfrm>
              <a:off x="365050" y="558814"/>
              <a:ext cx="5167454" cy="755724"/>
            </a:xfrm>
            <a:prstGeom prst="rect">
              <a:avLst/>
            </a:prstGeom>
            <a:ln>
              <a:solidFill>
                <a:schemeClr val="bg1">
                  <a:lumMod val="50000"/>
                </a:schemeClr>
              </a:solidFill>
            </a:ln>
          </p:spPr>
          <p:style>
            <a:lnRef idx="2">
              <a:schemeClr val="accent1">
                <a:hueOff val="0"/>
                <a:satOff val="0"/>
                <a:lumOff val="0"/>
                <a:alphaOff val="0"/>
              </a:schemeClr>
            </a:lnRef>
            <a:fillRef idx="1">
              <a:schemeClr val="lt1">
                <a:hueOff val="0"/>
                <a:satOff val="0"/>
                <a:lumOff val="0"/>
                <a:alphaOff val="0"/>
              </a:schemeClr>
            </a:fillRef>
            <a:effectRef idx="0">
              <a:schemeClr val="lt1">
                <a:hueOff val="0"/>
                <a:satOff val="0"/>
                <a:lumOff val="0"/>
                <a:alphaOff val="0"/>
              </a:schemeClr>
            </a:effectRef>
            <a:fontRef idx="minor">
              <a:schemeClr val="dk1">
                <a:hueOff val="0"/>
                <a:satOff val="0"/>
                <a:lumOff val="0"/>
                <a:alphaOff val="0"/>
              </a:schemeClr>
            </a:fontRef>
          </p:style>
        </p:sp>
        <p:sp>
          <p:nvSpPr>
            <p:cNvPr id="51" name="TextBox 50">
              <a:extLst>
                <a:ext uri="{FF2B5EF4-FFF2-40B4-BE49-F238E27FC236}">
                  <a16:creationId xmlns:a16="http://schemas.microsoft.com/office/drawing/2014/main" id="{074E0B9F-7ABF-45FA-91AD-0F36C928D969}"/>
                </a:ext>
              </a:extLst>
            </p:cNvPr>
            <p:cNvSpPr txBox="1"/>
            <p:nvPr/>
          </p:nvSpPr>
          <p:spPr>
            <a:xfrm>
              <a:off x="379708" y="541603"/>
              <a:ext cx="5167454" cy="755724"/>
            </a:xfrm>
            <a:prstGeom prst="rect">
              <a:avLst/>
            </a:prstGeom>
            <a:ln>
              <a:solidFill>
                <a:schemeClr val="bg1">
                  <a:lumMod val="50000"/>
                </a:schemeClr>
              </a:solidFill>
            </a:ln>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40640" tIns="40640" rIns="40640" bIns="40640" numCol="1" spcCol="1270" anchor="ctr" anchorCtr="0">
              <a:noAutofit/>
            </a:bodyPr>
            <a:lstStyle/>
            <a:p>
              <a:pPr algn="just"/>
              <a:r>
                <a:rPr lang="en-US" dirty="0">
                  <a:solidFill>
                    <a:schemeClr val="accent6">
                      <a:lumMod val="10000"/>
                    </a:schemeClr>
                  </a:solidFill>
                </a:rPr>
                <a:t>Minimize the number of bends or elbows in the system</a:t>
              </a:r>
            </a:p>
          </p:txBody>
        </p:sp>
      </p:grpSp>
      <p:pic>
        <p:nvPicPr>
          <p:cNvPr id="52" name="Graphic 51" descr="Stop">
            <a:extLst>
              <a:ext uri="{FF2B5EF4-FFF2-40B4-BE49-F238E27FC236}">
                <a16:creationId xmlns:a16="http://schemas.microsoft.com/office/drawing/2014/main" id="{4A5421A4-63D1-441A-ACEA-948F1B451443}"/>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274637" y="1186539"/>
            <a:ext cx="511773" cy="511773"/>
          </a:xfrm>
          <a:prstGeom prst="rect">
            <a:avLst/>
          </a:prstGeom>
        </p:spPr>
      </p:pic>
      <p:sp>
        <p:nvSpPr>
          <p:cNvPr id="53" name="Arrow: Chevron 52">
            <a:extLst>
              <a:ext uri="{FF2B5EF4-FFF2-40B4-BE49-F238E27FC236}">
                <a16:creationId xmlns:a16="http://schemas.microsoft.com/office/drawing/2014/main" id="{DC584066-BD3E-45DC-810F-E204B7851616}"/>
              </a:ext>
            </a:extLst>
          </p:cNvPr>
          <p:cNvSpPr/>
          <p:nvPr/>
        </p:nvSpPr>
        <p:spPr>
          <a:xfrm>
            <a:off x="5865272" y="2660353"/>
            <a:ext cx="1443018" cy="794877"/>
          </a:xfrm>
          <a:prstGeom prst="chevron">
            <a:avLst>
              <a:gd name="adj" fmla="val 70610"/>
            </a:avLst>
          </a:prstGeom>
          <a:solidFill>
            <a:schemeClr val="bg1">
              <a:lumMod val="50000"/>
            </a:schemeClr>
          </a:solidFill>
          <a:ln>
            <a:solidFill>
              <a:schemeClr val="bg1">
                <a:lumMod val="50000"/>
              </a:schemeClr>
            </a:solidFill>
          </a:ln>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54" name="Arrow: Chevron 53">
            <a:extLst>
              <a:ext uri="{FF2B5EF4-FFF2-40B4-BE49-F238E27FC236}">
                <a16:creationId xmlns:a16="http://schemas.microsoft.com/office/drawing/2014/main" id="{B31348D2-3A6E-4042-B382-FFDE2A40A7FD}"/>
              </a:ext>
            </a:extLst>
          </p:cNvPr>
          <p:cNvSpPr/>
          <p:nvPr/>
        </p:nvSpPr>
        <p:spPr>
          <a:xfrm>
            <a:off x="5160597" y="2660353"/>
            <a:ext cx="1243339" cy="794877"/>
          </a:xfrm>
          <a:prstGeom prst="chevron">
            <a:avLst>
              <a:gd name="adj" fmla="val 70610"/>
            </a:avLst>
          </a:prstGeom>
          <a:solidFill>
            <a:schemeClr val="bg1">
              <a:lumMod val="50000"/>
            </a:schemeClr>
          </a:solidFill>
          <a:ln>
            <a:solidFill>
              <a:schemeClr val="bg1">
                <a:lumMod val="50000"/>
              </a:schemeClr>
            </a:solidFill>
          </a:ln>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55" name="Arrow: Chevron 54">
            <a:extLst>
              <a:ext uri="{FF2B5EF4-FFF2-40B4-BE49-F238E27FC236}">
                <a16:creationId xmlns:a16="http://schemas.microsoft.com/office/drawing/2014/main" id="{7AAB9B86-EC9A-4FB2-B161-CA7000CA4154}"/>
              </a:ext>
            </a:extLst>
          </p:cNvPr>
          <p:cNvSpPr/>
          <p:nvPr/>
        </p:nvSpPr>
        <p:spPr>
          <a:xfrm>
            <a:off x="4388810" y="2660353"/>
            <a:ext cx="1243339" cy="794877"/>
          </a:xfrm>
          <a:prstGeom prst="chevron">
            <a:avLst>
              <a:gd name="adj" fmla="val 70610"/>
            </a:avLst>
          </a:prstGeom>
          <a:solidFill>
            <a:schemeClr val="bg1">
              <a:lumMod val="50000"/>
            </a:schemeClr>
          </a:solidFill>
          <a:ln>
            <a:solidFill>
              <a:schemeClr val="bg1">
                <a:lumMod val="50000"/>
              </a:schemeClr>
            </a:solidFill>
          </a:ln>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56" name="Arrow: Chevron 55">
            <a:extLst>
              <a:ext uri="{FF2B5EF4-FFF2-40B4-BE49-F238E27FC236}">
                <a16:creationId xmlns:a16="http://schemas.microsoft.com/office/drawing/2014/main" id="{ACBC7CB4-FE12-44DD-A3CF-4DAD86AAB2FB}"/>
              </a:ext>
            </a:extLst>
          </p:cNvPr>
          <p:cNvSpPr/>
          <p:nvPr/>
        </p:nvSpPr>
        <p:spPr>
          <a:xfrm>
            <a:off x="3650579" y="2660353"/>
            <a:ext cx="1243339" cy="794877"/>
          </a:xfrm>
          <a:prstGeom prst="chevron">
            <a:avLst>
              <a:gd name="adj" fmla="val 70610"/>
            </a:avLst>
          </a:prstGeom>
          <a:solidFill>
            <a:schemeClr val="bg1">
              <a:lumMod val="50000"/>
            </a:schemeClr>
          </a:solidFill>
          <a:ln>
            <a:solidFill>
              <a:schemeClr val="bg1">
                <a:lumMod val="50000"/>
              </a:schemeClr>
            </a:solidFill>
          </a:ln>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57" name="Arrow: Chevron 56">
            <a:extLst>
              <a:ext uri="{FF2B5EF4-FFF2-40B4-BE49-F238E27FC236}">
                <a16:creationId xmlns:a16="http://schemas.microsoft.com/office/drawing/2014/main" id="{049DDD1D-F351-4A23-B797-FC7CD37D97E3}"/>
              </a:ext>
            </a:extLst>
          </p:cNvPr>
          <p:cNvSpPr/>
          <p:nvPr/>
        </p:nvSpPr>
        <p:spPr>
          <a:xfrm>
            <a:off x="2945904" y="2661296"/>
            <a:ext cx="1243339" cy="794877"/>
          </a:xfrm>
          <a:prstGeom prst="chevron">
            <a:avLst>
              <a:gd name="adj" fmla="val 70610"/>
            </a:avLst>
          </a:prstGeom>
          <a:solidFill>
            <a:schemeClr val="bg1">
              <a:lumMod val="50000"/>
            </a:schemeClr>
          </a:solidFill>
          <a:ln>
            <a:solidFill>
              <a:schemeClr val="bg1">
                <a:lumMod val="50000"/>
              </a:schemeClr>
            </a:solidFill>
          </a:ln>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58" name="Arrow: Chevron 57">
            <a:extLst>
              <a:ext uri="{FF2B5EF4-FFF2-40B4-BE49-F238E27FC236}">
                <a16:creationId xmlns:a16="http://schemas.microsoft.com/office/drawing/2014/main" id="{043E12B8-A20F-4D19-9060-3A94D3CC41E5}"/>
              </a:ext>
            </a:extLst>
          </p:cNvPr>
          <p:cNvSpPr/>
          <p:nvPr/>
        </p:nvSpPr>
        <p:spPr>
          <a:xfrm>
            <a:off x="2174117" y="2660353"/>
            <a:ext cx="1243339" cy="794877"/>
          </a:xfrm>
          <a:prstGeom prst="chevron">
            <a:avLst>
              <a:gd name="adj" fmla="val 70610"/>
            </a:avLst>
          </a:prstGeom>
          <a:solidFill>
            <a:schemeClr val="bg1">
              <a:lumMod val="50000"/>
            </a:schemeClr>
          </a:solidFill>
          <a:ln>
            <a:solidFill>
              <a:schemeClr val="bg1">
                <a:lumMod val="50000"/>
              </a:schemeClr>
            </a:solidFill>
          </a:ln>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59" name="Arrow: Chevron 58">
            <a:extLst>
              <a:ext uri="{FF2B5EF4-FFF2-40B4-BE49-F238E27FC236}">
                <a16:creationId xmlns:a16="http://schemas.microsoft.com/office/drawing/2014/main" id="{F393A3A5-7613-45E1-8E1C-7231CD1CF177}"/>
              </a:ext>
            </a:extLst>
          </p:cNvPr>
          <p:cNvSpPr/>
          <p:nvPr/>
        </p:nvSpPr>
        <p:spPr>
          <a:xfrm>
            <a:off x="1452663" y="2660353"/>
            <a:ext cx="1243339" cy="794877"/>
          </a:xfrm>
          <a:prstGeom prst="chevron">
            <a:avLst>
              <a:gd name="adj" fmla="val 70610"/>
            </a:avLst>
          </a:prstGeom>
          <a:solidFill>
            <a:schemeClr val="bg1">
              <a:lumMod val="50000"/>
            </a:schemeClr>
          </a:solidFill>
          <a:ln>
            <a:solidFill>
              <a:schemeClr val="bg1">
                <a:lumMod val="50000"/>
              </a:schemeClr>
            </a:solidFill>
          </a:ln>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grpSp>
        <p:nvGrpSpPr>
          <p:cNvPr id="60" name="Group 59">
            <a:extLst>
              <a:ext uri="{FF2B5EF4-FFF2-40B4-BE49-F238E27FC236}">
                <a16:creationId xmlns:a16="http://schemas.microsoft.com/office/drawing/2014/main" id="{787E6E82-A794-4098-9AE8-24C3751DD961}"/>
              </a:ext>
            </a:extLst>
          </p:cNvPr>
          <p:cNvGrpSpPr/>
          <p:nvPr/>
        </p:nvGrpSpPr>
        <p:grpSpPr>
          <a:xfrm>
            <a:off x="1531039" y="2729309"/>
            <a:ext cx="5221884" cy="616927"/>
            <a:chOff x="365050" y="558814"/>
            <a:chExt cx="5167454" cy="755724"/>
          </a:xfrm>
        </p:grpSpPr>
        <p:sp>
          <p:nvSpPr>
            <p:cNvPr id="61" name="Rectangle 60">
              <a:extLst>
                <a:ext uri="{FF2B5EF4-FFF2-40B4-BE49-F238E27FC236}">
                  <a16:creationId xmlns:a16="http://schemas.microsoft.com/office/drawing/2014/main" id="{B095FED1-238E-430E-B3E9-591A10AECADD}"/>
                </a:ext>
              </a:extLst>
            </p:cNvPr>
            <p:cNvSpPr/>
            <p:nvPr/>
          </p:nvSpPr>
          <p:spPr>
            <a:xfrm>
              <a:off x="365050" y="558814"/>
              <a:ext cx="5167454" cy="755724"/>
            </a:xfrm>
            <a:prstGeom prst="rect">
              <a:avLst/>
            </a:prstGeom>
            <a:ln>
              <a:solidFill>
                <a:schemeClr val="bg1">
                  <a:lumMod val="50000"/>
                </a:schemeClr>
              </a:solidFill>
            </a:ln>
          </p:spPr>
          <p:style>
            <a:lnRef idx="2">
              <a:schemeClr val="accent1">
                <a:hueOff val="0"/>
                <a:satOff val="0"/>
                <a:lumOff val="0"/>
                <a:alphaOff val="0"/>
              </a:schemeClr>
            </a:lnRef>
            <a:fillRef idx="1">
              <a:schemeClr val="lt1">
                <a:hueOff val="0"/>
                <a:satOff val="0"/>
                <a:lumOff val="0"/>
                <a:alphaOff val="0"/>
              </a:schemeClr>
            </a:fillRef>
            <a:effectRef idx="0">
              <a:schemeClr val="lt1">
                <a:hueOff val="0"/>
                <a:satOff val="0"/>
                <a:lumOff val="0"/>
                <a:alphaOff val="0"/>
              </a:schemeClr>
            </a:effectRef>
            <a:fontRef idx="minor">
              <a:schemeClr val="dk1">
                <a:hueOff val="0"/>
                <a:satOff val="0"/>
                <a:lumOff val="0"/>
                <a:alphaOff val="0"/>
              </a:schemeClr>
            </a:fontRef>
          </p:style>
        </p:sp>
        <p:sp>
          <p:nvSpPr>
            <p:cNvPr id="62" name="TextBox 61">
              <a:extLst>
                <a:ext uri="{FF2B5EF4-FFF2-40B4-BE49-F238E27FC236}">
                  <a16:creationId xmlns:a16="http://schemas.microsoft.com/office/drawing/2014/main" id="{0CC1B289-CDD9-482D-98F5-50E396C92004}"/>
                </a:ext>
              </a:extLst>
            </p:cNvPr>
            <p:cNvSpPr txBox="1"/>
            <p:nvPr/>
          </p:nvSpPr>
          <p:spPr>
            <a:xfrm>
              <a:off x="365050" y="558814"/>
              <a:ext cx="5167454" cy="755724"/>
            </a:xfrm>
            <a:prstGeom prst="rect">
              <a:avLst/>
            </a:prstGeom>
            <a:ln>
              <a:solidFill>
                <a:schemeClr val="bg1">
                  <a:lumMod val="50000"/>
                </a:schemeClr>
              </a:solidFill>
            </a:ln>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40640" tIns="40640" rIns="40640" bIns="40640" numCol="1" spcCol="1270" anchor="ctr" anchorCtr="0">
              <a:noAutofit/>
            </a:bodyPr>
            <a:lstStyle/>
            <a:p>
              <a:pPr algn="just"/>
              <a:r>
                <a:rPr lang="en-US" dirty="0">
                  <a:solidFill>
                    <a:schemeClr val="accent6">
                      <a:lumMod val="10000"/>
                    </a:schemeClr>
                  </a:solidFill>
                </a:rPr>
                <a:t>Avoid sharp bends (90 degrees)</a:t>
              </a:r>
            </a:p>
          </p:txBody>
        </p:sp>
      </p:grpSp>
      <p:pic>
        <p:nvPicPr>
          <p:cNvPr id="63" name="Graphic 62" descr="Stop">
            <a:extLst>
              <a:ext uri="{FF2B5EF4-FFF2-40B4-BE49-F238E27FC236}">
                <a16:creationId xmlns:a16="http://schemas.microsoft.com/office/drawing/2014/main" id="{DD56868D-679E-4EF4-87F9-D989DFAA6516}"/>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235965" y="2288547"/>
            <a:ext cx="511773" cy="511773"/>
          </a:xfrm>
          <a:prstGeom prst="rect">
            <a:avLst/>
          </a:prstGeom>
        </p:spPr>
      </p:pic>
      <p:sp>
        <p:nvSpPr>
          <p:cNvPr id="64" name="Arrow: Chevron 63">
            <a:extLst>
              <a:ext uri="{FF2B5EF4-FFF2-40B4-BE49-F238E27FC236}">
                <a16:creationId xmlns:a16="http://schemas.microsoft.com/office/drawing/2014/main" id="{68D534BB-DA07-4289-8B1F-EB23BD0BA0D6}"/>
              </a:ext>
            </a:extLst>
          </p:cNvPr>
          <p:cNvSpPr/>
          <p:nvPr/>
        </p:nvSpPr>
        <p:spPr>
          <a:xfrm>
            <a:off x="5831716" y="3741494"/>
            <a:ext cx="1443018" cy="794877"/>
          </a:xfrm>
          <a:prstGeom prst="chevron">
            <a:avLst>
              <a:gd name="adj" fmla="val 70610"/>
            </a:avLst>
          </a:prstGeom>
          <a:solidFill>
            <a:schemeClr val="bg1">
              <a:lumMod val="50000"/>
            </a:schemeClr>
          </a:solidFill>
          <a:ln>
            <a:solidFill>
              <a:schemeClr val="bg1">
                <a:lumMod val="50000"/>
              </a:schemeClr>
            </a:solidFill>
          </a:ln>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65" name="Arrow: Chevron 64">
            <a:extLst>
              <a:ext uri="{FF2B5EF4-FFF2-40B4-BE49-F238E27FC236}">
                <a16:creationId xmlns:a16="http://schemas.microsoft.com/office/drawing/2014/main" id="{4F311254-4B4D-4CA8-A1C3-E1360D53971E}"/>
              </a:ext>
            </a:extLst>
          </p:cNvPr>
          <p:cNvSpPr/>
          <p:nvPr/>
        </p:nvSpPr>
        <p:spPr>
          <a:xfrm>
            <a:off x="5127041" y="3741494"/>
            <a:ext cx="1243339" cy="794877"/>
          </a:xfrm>
          <a:prstGeom prst="chevron">
            <a:avLst>
              <a:gd name="adj" fmla="val 70610"/>
            </a:avLst>
          </a:prstGeom>
          <a:solidFill>
            <a:schemeClr val="bg1">
              <a:lumMod val="50000"/>
            </a:schemeClr>
          </a:solidFill>
          <a:ln>
            <a:solidFill>
              <a:schemeClr val="bg1">
                <a:lumMod val="50000"/>
              </a:schemeClr>
            </a:solidFill>
          </a:ln>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66" name="Arrow: Chevron 65">
            <a:extLst>
              <a:ext uri="{FF2B5EF4-FFF2-40B4-BE49-F238E27FC236}">
                <a16:creationId xmlns:a16="http://schemas.microsoft.com/office/drawing/2014/main" id="{F7C05287-4207-45EB-A7CE-5239EB30DAA7}"/>
              </a:ext>
            </a:extLst>
          </p:cNvPr>
          <p:cNvSpPr/>
          <p:nvPr/>
        </p:nvSpPr>
        <p:spPr>
          <a:xfrm>
            <a:off x="4355254" y="3741494"/>
            <a:ext cx="1243339" cy="794877"/>
          </a:xfrm>
          <a:prstGeom prst="chevron">
            <a:avLst>
              <a:gd name="adj" fmla="val 70610"/>
            </a:avLst>
          </a:prstGeom>
          <a:solidFill>
            <a:schemeClr val="bg1">
              <a:lumMod val="50000"/>
            </a:schemeClr>
          </a:solidFill>
          <a:ln>
            <a:solidFill>
              <a:schemeClr val="bg1">
                <a:lumMod val="50000"/>
              </a:schemeClr>
            </a:solidFill>
          </a:ln>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67" name="Arrow: Chevron 66">
            <a:extLst>
              <a:ext uri="{FF2B5EF4-FFF2-40B4-BE49-F238E27FC236}">
                <a16:creationId xmlns:a16="http://schemas.microsoft.com/office/drawing/2014/main" id="{37E1233F-1E4A-48D8-91A5-1B79C7DA405F}"/>
              </a:ext>
            </a:extLst>
          </p:cNvPr>
          <p:cNvSpPr/>
          <p:nvPr/>
        </p:nvSpPr>
        <p:spPr>
          <a:xfrm>
            <a:off x="3617023" y="3741494"/>
            <a:ext cx="1243339" cy="794877"/>
          </a:xfrm>
          <a:prstGeom prst="chevron">
            <a:avLst>
              <a:gd name="adj" fmla="val 70610"/>
            </a:avLst>
          </a:prstGeom>
          <a:solidFill>
            <a:schemeClr val="bg1">
              <a:lumMod val="50000"/>
            </a:schemeClr>
          </a:solidFill>
          <a:ln>
            <a:solidFill>
              <a:schemeClr val="bg1">
                <a:lumMod val="50000"/>
              </a:schemeClr>
            </a:solidFill>
          </a:ln>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68" name="Arrow: Chevron 67">
            <a:extLst>
              <a:ext uri="{FF2B5EF4-FFF2-40B4-BE49-F238E27FC236}">
                <a16:creationId xmlns:a16="http://schemas.microsoft.com/office/drawing/2014/main" id="{348A37A6-0E4B-41F4-AB89-650BB86124E8}"/>
              </a:ext>
            </a:extLst>
          </p:cNvPr>
          <p:cNvSpPr/>
          <p:nvPr/>
        </p:nvSpPr>
        <p:spPr>
          <a:xfrm>
            <a:off x="2912348" y="3742437"/>
            <a:ext cx="1243339" cy="794877"/>
          </a:xfrm>
          <a:prstGeom prst="chevron">
            <a:avLst>
              <a:gd name="adj" fmla="val 70610"/>
            </a:avLst>
          </a:prstGeom>
          <a:solidFill>
            <a:schemeClr val="bg1">
              <a:lumMod val="50000"/>
            </a:schemeClr>
          </a:solidFill>
          <a:ln>
            <a:solidFill>
              <a:schemeClr val="bg1">
                <a:lumMod val="50000"/>
              </a:schemeClr>
            </a:solidFill>
          </a:ln>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69" name="Arrow: Chevron 68">
            <a:extLst>
              <a:ext uri="{FF2B5EF4-FFF2-40B4-BE49-F238E27FC236}">
                <a16:creationId xmlns:a16="http://schemas.microsoft.com/office/drawing/2014/main" id="{77E4EE1E-FE16-4C37-994A-FFCF986F1B73}"/>
              </a:ext>
            </a:extLst>
          </p:cNvPr>
          <p:cNvSpPr/>
          <p:nvPr/>
        </p:nvSpPr>
        <p:spPr>
          <a:xfrm>
            <a:off x="2140561" y="3741494"/>
            <a:ext cx="1243339" cy="794877"/>
          </a:xfrm>
          <a:prstGeom prst="chevron">
            <a:avLst>
              <a:gd name="adj" fmla="val 70610"/>
            </a:avLst>
          </a:prstGeom>
          <a:solidFill>
            <a:schemeClr val="bg1">
              <a:lumMod val="50000"/>
            </a:schemeClr>
          </a:solidFill>
          <a:ln>
            <a:solidFill>
              <a:schemeClr val="bg1">
                <a:lumMod val="50000"/>
              </a:schemeClr>
            </a:solidFill>
          </a:ln>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70" name="Arrow: Chevron 69">
            <a:extLst>
              <a:ext uri="{FF2B5EF4-FFF2-40B4-BE49-F238E27FC236}">
                <a16:creationId xmlns:a16="http://schemas.microsoft.com/office/drawing/2014/main" id="{CD098C65-66AC-4F95-98BA-82327658E085}"/>
              </a:ext>
            </a:extLst>
          </p:cNvPr>
          <p:cNvSpPr/>
          <p:nvPr/>
        </p:nvSpPr>
        <p:spPr>
          <a:xfrm>
            <a:off x="1419107" y="3741494"/>
            <a:ext cx="1243339" cy="794877"/>
          </a:xfrm>
          <a:prstGeom prst="chevron">
            <a:avLst>
              <a:gd name="adj" fmla="val 70610"/>
            </a:avLst>
          </a:prstGeom>
          <a:solidFill>
            <a:schemeClr val="bg1">
              <a:lumMod val="50000"/>
            </a:schemeClr>
          </a:solidFill>
          <a:ln>
            <a:solidFill>
              <a:schemeClr val="bg1">
                <a:lumMod val="50000"/>
              </a:schemeClr>
            </a:solidFill>
          </a:ln>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grpSp>
        <p:nvGrpSpPr>
          <p:cNvPr id="71" name="Group 70">
            <a:extLst>
              <a:ext uri="{FF2B5EF4-FFF2-40B4-BE49-F238E27FC236}">
                <a16:creationId xmlns:a16="http://schemas.microsoft.com/office/drawing/2014/main" id="{BA4A20A8-1E47-41E6-877C-286F28FDBC39}"/>
              </a:ext>
            </a:extLst>
          </p:cNvPr>
          <p:cNvGrpSpPr/>
          <p:nvPr/>
        </p:nvGrpSpPr>
        <p:grpSpPr>
          <a:xfrm>
            <a:off x="1497483" y="3810450"/>
            <a:ext cx="5221884" cy="616927"/>
            <a:chOff x="365050" y="558814"/>
            <a:chExt cx="5167454" cy="755724"/>
          </a:xfrm>
        </p:grpSpPr>
        <p:sp>
          <p:nvSpPr>
            <p:cNvPr id="72" name="Rectangle 71">
              <a:extLst>
                <a:ext uri="{FF2B5EF4-FFF2-40B4-BE49-F238E27FC236}">
                  <a16:creationId xmlns:a16="http://schemas.microsoft.com/office/drawing/2014/main" id="{AEB8DA3B-124E-4A8E-B252-54BAD960106D}"/>
                </a:ext>
              </a:extLst>
            </p:cNvPr>
            <p:cNvSpPr/>
            <p:nvPr/>
          </p:nvSpPr>
          <p:spPr>
            <a:xfrm>
              <a:off x="365050" y="558814"/>
              <a:ext cx="5167454" cy="755724"/>
            </a:xfrm>
            <a:prstGeom prst="rect">
              <a:avLst/>
            </a:prstGeom>
            <a:ln>
              <a:solidFill>
                <a:schemeClr val="bg1">
                  <a:lumMod val="50000"/>
                </a:schemeClr>
              </a:solidFill>
            </a:ln>
          </p:spPr>
          <p:style>
            <a:lnRef idx="2">
              <a:schemeClr val="accent1">
                <a:hueOff val="0"/>
                <a:satOff val="0"/>
                <a:lumOff val="0"/>
                <a:alphaOff val="0"/>
              </a:schemeClr>
            </a:lnRef>
            <a:fillRef idx="1">
              <a:schemeClr val="lt1">
                <a:hueOff val="0"/>
                <a:satOff val="0"/>
                <a:lumOff val="0"/>
                <a:alphaOff val="0"/>
              </a:schemeClr>
            </a:fillRef>
            <a:effectRef idx="0">
              <a:schemeClr val="lt1">
                <a:hueOff val="0"/>
                <a:satOff val="0"/>
                <a:lumOff val="0"/>
                <a:alphaOff val="0"/>
              </a:schemeClr>
            </a:effectRef>
            <a:fontRef idx="minor">
              <a:schemeClr val="dk1">
                <a:hueOff val="0"/>
                <a:satOff val="0"/>
                <a:lumOff val="0"/>
                <a:alphaOff val="0"/>
              </a:schemeClr>
            </a:fontRef>
          </p:style>
        </p:sp>
        <p:sp>
          <p:nvSpPr>
            <p:cNvPr id="73" name="TextBox 72">
              <a:extLst>
                <a:ext uri="{FF2B5EF4-FFF2-40B4-BE49-F238E27FC236}">
                  <a16:creationId xmlns:a16="http://schemas.microsoft.com/office/drawing/2014/main" id="{548C026A-44DE-47E4-A1A8-B6BFA2B8AB53}"/>
                </a:ext>
              </a:extLst>
            </p:cNvPr>
            <p:cNvSpPr txBox="1"/>
            <p:nvPr/>
          </p:nvSpPr>
          <p:spPr>
            <a:xfrm>
              <a:off x="365050" y="558814"/>
              <a:ext cx="5167454" cy="755724"/>
            </a:xfrm>
            <a:prstGeom prst="rect">
              <a:avLst/>
            </a:prstGeom>
            <a:ln>
              <a:solidFill>
                <a:schemeClr val="bg1">
                  <a:lumMod val="50000"/>
                </a:schemeClr>
              </a:solidFill>
            </a:ln>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40640" tIns="40640" rIns="40640" bIns="40640" numCol="1" spcCol="1270" anchor="ctr" anchorCtr="0">
              <a:noAutofit/>
            </a:bodyPr>
            <a:lstStyle/>
            <a:p>
              <a:pPr algn="just"/>
              <a:r>
                <a:rPr lang="en-US" dirty="0">
                  <a:solidFill>
                    <a:schemeClr val="accent6">
                      <a:lumMod val="10000"/>
                    </a:schemeClr>
                  </a:solidFill>
                </a:rPr>
                <a:t>Optimize the pipe diameter in relation to the flow – use 20mm with 37 </a:t>
              </a:r>
              <a:r>
                <a:rPr lang="en-US" dirty="0" err="1">
                  <a:solidFill>
                    <a:schemeClr val="accent6">
                      <a:lumMod val="10000"/>
                    </a:schemeClr>
                  </a:solidFill>
                </a:rPr>
                <a:t>lpm</a:t>
              </a:r>
              <a:endParaRPr lang="en-US" dirty="0">
                <a:solidFill>
                  <a:schemeClr val="accent6">
                    <a:lumMod val="10000"/>
                  </a:schemeClr>
                </a:solidFill>
              </a:endParaRPr>
            </a:p>
          </p:txBody>
        </p:sp>
      </p:grpSp>
      <p:pic>
        <p:nvPicPr>
          <p:cNvPr id="74" name="Graphic 73" descr="Stop">
            <a:extLst>
              <a:ext uri="{FF2B5EF4-FFF2-40B4-BE49-F238E27FC236}">
                <a16:creationId xmlns:a16="http://schemas.microsoft.com/office/drawing/2014/main" id="{9104DF23-A790-421B-ADC6-C7E9689DA7E0}"/>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217148" y="3369826"/>
            <a:ext cx="511773" cy="511773"/>
          </a:xfrm>
          <a:prstGeom prst="rect">
            <a:avLst/>
          </a:prstGeom>
        </p:spPr>
      </p:pic>
      <p:sp>
        <p:nvSpPr>
          <p:cNvPr id="75" name="Arrow: Chevron 74">
            <a:extLst>
              <a:ext uri="{FF2B5EF4-FFF2-40B4-BE49-F238E27FC236}">
                <a16:creationId xmlns:a16="http://schemas.microsoft.com/office/drawing/2014/main" id="{465A3CD8-C3B6-461E-BFDB-E1AD11113853}"/>
              </a:ext>
            </a:extLst>
          </p:cNvPr>
          <p:cNvSpPr/>
          <p:nvPr/>
        </p:nvSpPr>
        <p:spPr>
          <a:xfrm>
            <a:off x="5831716" y="4848348"/>
            <a:ext cx="1443018" cy="794877"/>
          </a:xfrm>
          <a:prstGeom prst="chevron">
            <a:avLst>
              <a:gd name="adj" fmla="val 70610"/>
            </a:avLst>
          </a:prstGeom>
          <a:solidFill>
            <a:schemeClr val="bg1">
              <a:lumMod val="50000"/>
            </a:schemeClr>
          </a:solidFill>
          <a:ln>
            <a:solidFill>
              <a:schemeClr val="bg1">
                <a:lumMod val="50000"/>
              </a:schemeClr>
            </a:solidFill>
          </a:ln>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76" name="Arrow: Chevron 75">
            <a:extLst>
              <a:ext uri="{FF2B5EF4-FFF2-40B4-BE49-F238E27FC236}">
                <a16:creationId xmlns:a16="http://schemas.microsoft.com/office/drawing/2014/main" id="{9CAF8B58-687D-4863-981D-A60E7F698038}"/>
              </a:ext>
            </a:extLst>
          </p:cNvPr>
          <p:cNvSpPr/>
          <p:nvPr/>
        </p:nvSpPr>
        <p:spPr>
          <a:xfrm>
            <a:off x="5127041" y="4848348"/>
            <a:ext cx="1243339" cy="794877"/>
          </a:xfrm>
          <a:prstGeom prst="chevron">
            <a:avLst>
              <a:gd name="adj" fmla="val 70610"/>
            </a:avLst>
          </a:prstGeom>
          <a:solidFill>
            <a:schemeClr val="bg1">
              <a:lumMod val="50000"/>
            </a:schemeClr>
          </a:solidFill>
          <a:ln>
            <a:solidFill>
              <a:schemeClr val="bg1">
                <a:lumMod val="50000"/>
              </a:schemeClr>
            </a:solidFill>
          </a:ln>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77" name="Arrow: Chevron 76">
            <a:extLst>
              <a:ext uri="{FF2B5EF4-FFF2-40B4-BE49-F238E27FC236}">
                <a16:creationId xmlns:a16="http://schemas.microsoft.com/office/drawing/2014/main" id="{F9F7255E-FB0F-46DA-AD67-3F96F363B27B}"/>
              </a:ext>
            </a:extLst>
          </p:cNvPr>
          <p:cNvSpPr/>
          <p:nvPr/>
        </p:nvSpPr>
        <p:spPr>
          <a:xfrm>
            <a:off x="4355254" y="4848348"/>
            <a:ext cx="1243339" cy="794877"/>
          </a:xfrm>
          <a:prstGeom prst="chevron">
            <a:avLst>
              <a:gd name="adj" fmla="val 70610"/>
            </a:avLst>
          </a:prstGeom>
          <a:solidFill>
            <a:schemeClr val="bg1">
              <a:lumMod val="50000"/>
            </a:schemeClr>
          </a:solidFill>
          <a:ln>
            <a:solidFill>
              <a:schemeClr val="bg1">
                <a:lumMod val="50000"/>
              </a:schemeClr>
            </a:solidFill>
          </a:ln>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78" name="Arrow: Chevron 77">
            <a:extLst>
              <a:ext uri="{FF2B5EF4-FFF2-40B4-BE49-F238E27FC236}">
                <a16:creationId xmlns:a16="http://schemas.microsoft.com/office/drawing/2014/main" id="{A7228642-ECEC-4DDC-B47B-5A540AF316A8}"/>
              </a:ext>
            </a:extLst>
          </p:cNvPr>
          <p:cNvSpPr/>
          <p:nvPr/>
        </p:nvSpPr>
        <p:spPr>
          <a:xfrm>
            <a:off x="3617023" y="4848348"/>
            <a:ext cx="1243339" cy="794877"/>
          </a:xfrm>
          <a:prstGeom prst="chevron">
            <a:avLst>
              <a:gd name="adj" fmla="val 70610"/>
            </a:avLst>
          </a:prstGeom>
          <a:solidFill>
            <a:schemeClr val="bg1">
              <a:lumMod val="50000"/>
            </a:schemeClr>
          </a:solidFill>
          <a:ln>
            <a:solidFill>
              <a:schemeClr val="bg1">
                <a:lumMod val="50000"/>
              </a:schemeClr>
            </a:solidFill>
          </a:ln>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79" name="Arrow: Chevron 78">
            <a:extLst>
              <a:ext uri="{FF2B5EF4-FFF2-40B4-BE49-F238E27FC236}">
                <a16:creationId xmlns:a16="http://schemas.microsoft.com/office/drawing/2014/main" id="{CAF1E1B4-C23D-4028-B2E9-F26D2BE7C360}"/>
              </a:ext>
            </a:extLst>
          </p:cNvPr>
          <p:cNvSpPr/>
          <p:nvPr/>
        </p:nvSpPr>
        <p:spPr>
          <a:xfrm>
            <a:off x="2912348" y="4849291"/>
            <a:ext cx="1243339" cy="794877"/>
          </a:xfrm>
          <a:prstGeom prst="chevron">
            <a:avLst>
              <a:gd name="adj" fmla="val 70610"/>
            </a:avLst>
          </a:prstGeom>
          <a:solidFill>
            <a:schemeClr val="bg1">
              <a:lumMod val="50000"/>
            </a:schemeClr>
          </a:solidFill>
          <a:ln>
            <a:solidFill>
              <a:schemeClr val="bg1">
                <a:lumMod val="50000"/>
              </a:schemeClr>
            </a:solidFill>
          </a:ln>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80" name="Arrow: Chevron 79">
            <a:extLst>
              <a:ext uri="{FF2B5EF4-FFF2-40B4-BE49-F238E27FC236}">
                <a16:creationId xmlns:a16="http://schemas.microsoft.com/office/drawing/2014/main" id="{8C19FB21-8F98-40B6-9B07-A890434EB8E5}"/>
              </a:ext>
            </a:extLst>
          </p:cNvPr>
          <p:cNvSpPr/>
          <p:nvPr/>
        </p:nvSpPr>
        <p:spPr>
          <a:xfrm>
            <a:off x="2140561" y="4848348"/>
            <a:ext cx="1243339" cy="794877"/>
          </a:xfrm>
          <a:prstGeom prst="chevron">
            <a:avLst>
              <a:gd name="adj" fmla="val 70610"/>
            </a:avLst>
          </a:prstGeom>
          <a:solidFill>
            <a:schemeClr val="bg1">
              <a:lumMod val="50000"/>
            </a:schemeClr>
          </a:solidFill>
          <a:ln>
            <a:solidFill>
              <a:schemeClr val="bg1">
                <a:lumMod val="50000"/>
              </a:schemeClr>
            </a:solidFill>
          </a:ln>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81" name="Arrow: Chevron 80">
            <a:extLst>
              <a:ext uri="{FF2B5EF4-FFF2-40B4-BE49-F238E27FC236}">
                <a16:creationId xmlns:a16="http://schemas.microsoft.com/office/drawing/2014/main" id="{D27E8AEA-3B2C-4B5B-8CAF-F2B5E47CC3E8}"/>
              </a:ext>
            </a:extLst>
          </p:cNvPr>
          <p:cNvSpPr/>
          <p:nvPr/>
        </p:nvSpPr>
        <p:spPr>
          <a:xfrm>
            <a:off x="1419107" y="4848348"/>
            <a:ext cx="1243339" cy="794877"/>
          </a:xfrm>
          <a:prstGeom prst="chevron">
            <a:avLst>
              <a:gd name="adj" fmla="val 70610"/>
            </a:avLst>
          </a:prstGeom>
          <a:solidFill>
            <a:schemeClr val="bg1">
              <a:lumMod val="50000"/>
            </a:schemeClr>
          </a:solidFill>
          <a:ln>
            <a:solidFill>
              <a:schemeClr val="bg1">
                <a:lumMod val="50000"/>
              </a:schemeClr>
            </a:solidFill>
          </a:ln>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grpSp>
        <p:nvGrpSpPr>
          <p:cNvPr id="82" name="Group 81">
            <a:extLst>
              <a:ext uri="{FF2B5EF4-FFF2-40B4-BE49-F238E27FC236}">
                <a16:creationId xmlns:a16="http://schemas.microsoft.com/office/drawing/2014/main" id="{8395EF6E-FCAF-4349-B619-DE63B9B2F44B}"/>
              </a:ext>
            </a:extLst>
          </p:cNvPr>
          <p:cNvGrpSpPr/>
          <p:nvPr/>
        </p:nvGrpSpPr>
        <p:grpSpPr>
          <a:xfrm>
            <a:off x="1497483" y="4917304"/>
            <a:ext cx="5221884" cy="616927"/>
            <a:chOff x="365050" y="558814"/>
            <a:chExt cx="5167454" cy="755724"/>
          </a:xfrm>
        </p:grpSpPr>
        <p:sp>
          <p:nvSpPr>
            <p:cNvPr id="83" name="Rectangle 82">
              <a:extLst>
                <a:ext uri="{FF2B5EF4-FFF2-40B4-BE49-F238E27FC236}">
                  <a16:creationId xmlns:a16="http://schemas.microsoft.com/office/drawing/2014/main" id="{01240497-DA52-4FF7-AE94-DDDD37F89760}"/>
                </a:ext>
              </a:extLst>
            </p:cNvPr>
            <p:cNvSpPr/>
            <p:nvPr/>
          </p:nvSpPr>
          <p:spPr>
            <a:xfrm>
              <a:off x="365050" y="558814"/>
              <a:ext cx="5167454" cy="755724"/>
            </a:xfrm>
            <a:prstGeom prst="rect">
              <a:avLst/>
            </a:prstGeom>
            <a:ln>
              <a:solidFill>
                <a:schemeClr val="bg1">
                  <a:lumMod val="50000"/>
                </a:schemeClr>
              </a:solidFill>
            </a:ln>
          </p:spPr>
          <p:style>
            <a:lnRef idx="2">
              <a:schemeClr val="accent1">
                <a:hueOff val="0"/>
                <a:satOff val="0"/>
                <a:lumOff val="0"/>
                <a:alphaOff val="0"/>
              </a:schemeClr>
            </a:lnRef>
            <a:fillRef idx="1">
              <a:schemeClr val="lt1">
                <a:hueOff val="0"/>
                <a:satOff val="0"/>
                <a:lumOff val="0"/>
                <a:alphaOff val="0"/>
              </a:schemeClr>
            </a:fillRef>
            <a:effectRef idx="0">
              <a:schemeClr val="lt1">
                <a:hueOff val="0"/>
                <a:satOff val="0"/>
                <a:lumOff val="0"/>
                <a:alphaOff val="0"/>
              </a:schemeClr>
            </a:effectRef>
            <a:fontRef idx="minor">
              <a:schemeClr val="dk1">
                <a:hueOff val="0"/>
                <a:satOff val="0"/>
                <a:lumOff val="0"/>
                <a:alphaOff val="0"/>
              </a:schemeClr>
            </a:fontRef>
          </p:style>
        </p:sp>
        <p:sp>
          <p:nvSpPr>
            <p:cNvPr id="84" name="TextBox 83">
              <a:extLst>
                <a:ext uri="{FF2B5EF4-FFF2-40B4-BE49-F238E27FC236}">
                  <a16:creationId xmlns:a16="http://schemas.microsoft.com/office/drawing/2014/main" id="{17EBF2F9-3429-40CE-B699-4BFFCE9109C5}"/>
                </a:ext>
              </a:extLst>
            </p:cNvPr>
            <p:cNvSpPr txBox="1"/>
            <p:nvPr/>
          </p:nvSpPr>
          <p:spPr>
            <a:xfrm>
              <a:off x="365050" y="558814"/>
              <a:ext cx="5167454" cy="755724"/>
            </a:xfrm>
            <a:prstGeom prst="rect">
              <a:avLst/>
            </a:prstGeom>
            <a:ln>
              <a:solidFill>
                <a:schemeClr val="bg1">
                  <a:lumMod val="50000"/>
                </a:schemeClr>
              </a:solidFill>
            </a:ln>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40640" tIns="40640" rIns="40640" bIns="40640" numCol="1" spcCol="1270" anchor="ctr" anchorCtr="0">
              <a:noAutofit/>
            </a:bodyPr>
            <a:lstStyle/>
            <a:p>
              <a:pPr algn="just"/>
              <a:r>
                <a:rPr lang="en-US" dirty="0">
                  <a:solidFill>
                    <a:schemeClr val="accent6">
                      <a:lumMod val="10000"/>
                    </a:schemeClr>
                  </a:solidFill>
                </a:rPr>
                <a:t>Use smooth pipes of constant bore</a:t>
              </a:r>
            </a:p>
          </p:txBody>
        </p:sp>
      </p:grpSp>
      <p:pic>
        <p:nvPicPr>
          <p:cNvPr id="85" name="Graphic 84" descr="Stop">
            <a:extLst>
              <a:ext uri="{FF2B5EF4-FFF2-40B4-BE49-F238E27FC236}">
                <a16:creationId xmlns:a16="http://schemas.microsoft.com/office/drawing/2014/main" id="{2B8E3EB2-F25D-47AD-B9A9-6BA58A4C3330}"/>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208998" y="4474196"/>
            <a:ext cx="511773" cy="511773"/>
          </a:xfrm>
          <a:prstGeom prst="rect">
            <a:avLst/>
          </a:prstGeom>
        </p:spPr>
      </p:pic>
      <p:sp>
        <p:nvSpPr>
          <p:cNvPr id="86" name="Arrow: Chevron 85">
            <a:extLst>
              <a:ext uri="{FF2B5EF4-FFF2-40B4-BE49-F238E27FC236}">
                <a16:creationId xmlns:a16="http://schemas.microsoft.com/office/drawing/2014/main" id="{E4763A9A-B200-43A9-9CC5-13C634326A03}"/>
              </a:ext>
            </a:extLst>
          </p:cNvPr>
          <p:cNvSpPr/>
          <p:nvPr/>
        </p:nvSpPr>
        <p:spPr>
          <a:xfrm>
            <a:off x="5786896" y="5969270"/>
            <a:ext cx="1443018" cy="794877"/>
          </a:xfrm>
          <a:prstGeom prst="chevron">
            <a:avLst>
              <a:gd name="adj" fmla="val 70610"/>
            </a:avLst>
          </a:prstGeom>
          <a:solidFill>
            <a:schemeClr val="bg1">
              <a:lumMod val="50000"/>
            </a:schemeClr>
          </a:solidFill>
          <a:ln>
            <a:solidFill>
              <a:schemeClr val="bg1">
                <a:lumMod val="50000"/>
              </a:schemeClr>
            </a:solidFill>
          </a:ln>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87" name="Arrow: Chevron 86">
            <a:extLst>
              <a:ext uri="{FF2B5EF4-FFF2-40B4-BE49-F238E27FC236}">
                <a16:creationId xmlns:a16="http://schemas.microsoft.com/office/drawing/2014/main" id="{AACB2D60-9C08-41C7-87F5-2C578D382FCA}"/>
              </a:ext>
            </a:extLst>
          </p:cNvPr>
          <p:cNvSpPr/>
          <p:nvPr/>
        </p:nvSpPr>
        <p:spPr>
          <a:xfrm>
            <a:off x="5082221" y="5969270"/>
            <a:ext cx="1243339" cy="794877"/>
          </a:xfrm>
          <a:prstGeom prst="chevron">
            <a:avLst>
              <a:gd name="adj" fmla="val 70610"/>
            </a:avLst>
          </a:prstGeom>
          <a:solidFill>
            <a:schemeClr val="bg1">
              <a:lumMod val="50000"/>
            </a:schemeClr>
          </a:solidFill>
          <a:ln>
            <a:solidFill>
              <a:schemeClr val="bg1">
                <a:lumMod val="50000"/>
              </a:schemeClr>
            </a:solidFill>
          </a:ln>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88" name="Arrow: Chevron 87">
            <a:extLst>
              <a:ext uri="{FF2B5EF4-FFF2-40B4-BE49-F238E27FC236}">
                <a16:creationId xmlns:a16="http://schemas.microsoft.com/office/drawing/2014/main" id="{7ECA65EB-CD30-401D-941A-6DD07227AB49}"/>
              </a:ext>
            </a:extLst>
          </p:cNvPr>
          <p:cNvSpPr/>
          <p:nvPr/>
        </p:nvSpPr>
        <p:spPr>
          <a:xfrm>
            <a:off x="4310434" y="5969270"/>
            <a:ext cx="1243339" cy="794877"/>
          </a:xfrm>
          <a:prstGeom prst="chevron">
            <a:avLst>
              <a:gd name="adj" fmla="val 70610"/>
            </a:avLst>
          </a:prstGeom>
          <a:solidFill>
            <a:schemeClr val="bg1">
              <a:lumMod val="50000"/>
            </a:schemeClr>
          </a:solidFill>
          <a:ln>
            <a:solidFill>
              <a:schemeClr val="bg1">
                <a:lumMod val="50000"/>
              </a:schemeClr>
            </a:solidFill>
          </a:ln>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89" name="Arrow: Chevron 88">
            <a:extLst>
              <a:ext uri="{FF2B5EF4-FFF2-40B4-BE49-F238E27FC236}">
                <a16:creationId xmlns:a16="http://schemas.microsoft.com/office/drawing/2014/main" id="{02FC1B6C-2A9B-4200-B8BB-3FAEAAC48120}"/>
              </a:ext>
            </a:extLst>
          </p:cNvPr>
          <p:cNvSpPr/>
          <p:nvPr/>
        </p:nvSpPr>
        <p:spPr>
          <a:xfrm>
            <a:off x="3572203" y="5969270"/>
            <a:ext cx="1243339" cy="794877"/>
          </a:xfrm>
          <a:prstGeom prst="chevron">
            <a:avLst>
              <a:gd name="adj" fmla="val 70610"/>
            </a:avLst>
          </a:prstGeom>
          <a:solidFill>
            <a:schemeClr val="bg1">
              <a:lumMod val="50000"/>
            </a:schemeClr>
          </a:solidFill>
          <a:ln>
            <a:solidFill>
              <a:schemeClr val="bg1">
                <a:lumMod val="50000"/>
              </a:schemeClr>
            </a:solidFill>
          </a:ln>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90" name="Arrow: Chevron 89">
            <a:extLst>
              <a:ext uri="{FF2B5EF4-FFF2-40B4-BE49-F238E27FC236}">
                <a16:creationId xmlns:a16="http://schemas.microsoft.com/office/drawing/2014/main" id="{DE84515E-EA53-4CA2-9492-CA838BEC5C99}"/>
              </a:ext>
            </a:extLst>
          </p:cNvPr>
          <p:cNvSpPr/>
          <p:nvPr/>
        </p:nvSpPr>
        <p:spPr>
          <a:xfrm>
            <a:off x="2867528" y="5970213"/>
            <a:ext cx="1243339" cy="794877"/>
          </a:xfrm>
          <a:prstGeom prst="chevron">
            <a:avLst>
              <a:gd name="adj" fmla="val 70610"/>
            </a:avLst>
          </a:prstGeom>
          <a:solidFill>
            <a:schemeClr val="bg1">
              <a:lumMod val="50000"/>
            </a:schemeClr>
          </a:solidFill>
          <a:ln>
            <a:solidFill>
              <a:schemeClr val="bg1">
                <a:lumMod val="50000"/>
              </a:schemeClr>
            </a:solidFill>
          </a:ln>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91" name="Arrow: Chevron 90">
            <a:extLst>
              <a:ext uri="{FF2B5EF4-FFF2-40B4-BE49-F238E27FC236}">
                <a16:creationId xmlns:a16="http://schemas.microsoft.com/office/drawing/2014/main" id="{4F98E848-1091-4960-B2BC-16F6EE608B13}"/>
              </a:ext>
            </a:extLst>
          </p:cNvPr>
          <p:cNvSpPr/>
          <p:nvPr/>
        </p:nvSpPr>
        <p:spPr>
          <a:xfrm>
            <a:off x="2095741" y="5969270"/>
            <a:ext cx="1243339" cy="794877"/>
          </a:xfrm>
          <a:prstGeom prst="chevron">
            <a:avLst>
              <a:gd name="adj" fmla="val 70610"/>
            </a:avLst>
          </a:prstGeom>
          <a:solidFill>
            <a:schemeClr val="bg1">
              <a:lumMod val="50000"/>
            </a:schemeClr>
          </a:solidFill>
          <a:ln>
            <a:solidFill>
              <a:schemeClr val="bg1">
                <a:lumMod val="50000"/>
              </a:schemeClr>
            </a:solidFill>
          </a:ln>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92" name="Arrow: Chevron 91">
            <a:extLst>
              <a:ext uri="{FF2B5EF4-FFF2-40B4-BE49-F238E27FC236}">
                <a16:creationId xmlns:a16="http://schemas.microsoft.com/office/drawing/2014/main" id="{CA6EEDDD-8826-4EB3-998A-28C9EF1661B7}"/>
              </a:ext>
            </a:extLst>
          </p:cNvPr>
          <p:cNvSpPr/>
          <p:nvPr/>
        </p:nvSpPr>
        <p:spPr>
          <a:xfrm>
            <a:off x="1374287" y="5969270"/>
            <a:ext cx="1243339" cy="794877"/>
          </a:xfrm>
          <a:prstGeom prst="chevron">
            <a:avLst>
              <a:gd name="adj" fmla="val 70610"/>
            </a:avLst>
          </a:prstGeom>
          <a:solidFill>
            <a:schemeClr val="bg1">
              <a:lumMod val="50000"/>
            </a:schemeClr>
          </a:solidFill>
          <a:ln>
            <a:solidFill>
              <a:schemeClr val="bg1">
                <a:lumMod val="50000"/>
              </a:schemeClr>
            </a:solidFill>
          </a:ln>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grpSp>
        <p:nvGrpSpPr>
          <p:cNvPr id="93" name="Group 92">
            <a:extLst>
              <a:ext uri="{FF2B5EF4-FFF2-40B4-BE49-F238E27FC236}">
                <a16:creationId xmlns:a16="http://schemas.microsoft.com/office/drawing/2014/main" id="{B86D02FF-F0B2-485C-9490-0D6DD0782B2E}"/>
              </a:ext>
            </a:extLst>
          </p:cNvPr>
          <p:cNvGrpSpPr/>
          <p:nvPr/>
        </p:nvGrpSpPr>
        <p:grpSpPr>
          <a:xfrm>
            <a:off x="1452663" y="6038226"/>
            <a:ext cx="5221884" cy="616927"/>
            <a:chOff x="365050" y="558814"/>
            <a:chExt cx="5167454" cy="755724"/>
          </a:xfrm>
        </p:grpSpPr>
        <p:sp>
          <p:nvSpPr>
            <p:cNvPr id="94" name="Rectangle 93">
              <a:extLst>
                <a:ext uri="{FF2B5EF4-FFF2-40B4-BE49-F238E27FC236}">
                  <a16:creationId xmlns:a16="http://schemas.microsoft.com/office/drawing/2014/main" id="{A6A82A49-CF95-487C-B48D-3AB4F510F00E}"/>
                </a:ext>
              </a:extLst>
            </p:cNvPr>
            <p:cNvSpPr/>
            <p:nvPr/>
          </p:nvSpPr>
          <p:spPr>
            <a:xfrm>
              <a:off x="365050" y="558814"/>
              <a:ext cx="5167454" cy="755724"/>
            </a:xfrm>
            <a:prstGeom prst="rect">
              <a:avLst/>
            </a:prstGeom>
            <a:ln>
              <a:solidFill>
                <a:schemeClr val="bg1">
                  <a:lumMod val="50000"/>
                </a:schemeClr>
              </a:solidFill>
            </a:ln>
          </p:spPr>
          <p:style>
            <a:lnRef idx="2">
              <a:schemeClr val="accent1">
                <a:hueOff val="0"/>
                <a:satOff val="0"/>
                <a:lumOff val="0"/>
                <a:alphaOff val="0"/>
              </a:schemeClr>
            </a:lnRef>
            <a:fillRef idx="1">
              <a:schemeClr val="lt1">
                <a:hueOff val="0"/>
                <a:satOff val="0"/>
                <a:lumOff val="0"/>
                <a:alphaOff val="0"/>
              </a:schemeClr>
            </a:fillRef>
            <a:effectRef idx="0">
              <a:schemeClr val="lt1">
                <a:hueOff val="0"/>
                <a:satOff val="0"/>
                <a:lumOff val="0"/>
                <a:alphaOff val="0"/>
              </a:schemeClr>
            </a:effectRef>
            <a:fontRef idx="minor">
              <a:schemeClr val="dk1">
                <a:hueOff val="0"/>
                <a:satOff val="0"/>
                <a:lumOff val="0"/>
                <a:alphaOff val="0"/>
              </a:schemeClr>
            </a:fontRef>
          </p:style>
        </p:sp>
        <p:sp>
          <p:nvSpPr>
            <p:cNvPr id="95" name="TextBox 94">
              <a:extLst>
                <a:ext uri="{FF2B5EF4-FFF2-40B4-BE49-F238E27FC236}">
                  <a16:creationId xmlns:a16="http://schemas.microsoft.com/office/drawing/2014/main" id="{190FCDE4-500D-4D10-917A-6935175603C1}"/>
                </a:ext>
              </a:extLst>
            </p:cNvPr>
            <p:cNvSpPr txBox="1"/>
            <p:nvPr/>
          </p:nvSpPr>
          <p:spPr>
            <a:xfrm>
              <a:off x="365050" y="558814"/>
              <a:ext cx="5167454" cy="755724"/>
            </a:xfrm>
            <a:prstGeom prst="rect">
              <a:avLst/>
            </a:prstGeom>
            <a:ln>
              <a:solidFill>
                <a:schemeClr val="bg1">
                  <a:lumMod val="50000"/>
                </a:schemeClr>
              </a:solidFill>
            </a:ln>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40640" tIns="40640" rIns="40640" bIns="40640" numCol="1" spcCol="1270" anchor="ctr" anchorCtr="0">
              <a:noAutofit/>
            </a:bodyPr>
            <a:lstStyle/>
            <a:p>
              <a:pPr algn="just"/>
              <a:r>
                <a:rPr lang="en-US" dirty="0">
                  <a:solidFill>
                    <a:schemeClr val="accent6">
                      <a:lumMod val="10000"/>
                    </a:schemeClr>
                  </a:solidFill>
                </a:rPr>
                <a:t>Use ball valves which do not trap particles</a:t>
              </a:r>
            </a:p>
          </p:txBody>
        </p:sp>
      </p:grpSp>
      <p:pic>
        <p:nvPicPr>
          <p:cNvPr id="96" name="Graphic 95" descr="Stop">
            <a:extLst>
              <a:ext uri="{FF2B5EF4-FFF2-40B4-BE49-F238E27FC236}">
                <a16:creationId xmlns:a16="http://schemas.microsoft.com/office/drawing/2014/main" id="{CA5CF3AD-E129-49F6-893B-F56ADCDD077D}"/>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185984" y="5602244"/>
            <a:ext cx="511773" cy="511773"/>
          </a:xfrm>
          <a:prstGeom prst="rect">
            <a:avLst/>
          </a:prstGeom>
        </p:spPr>
      </p:pic>
    </p:spTree>
    <p:extLst>
      <p:ext uri="{BB962C8B-B14F-4D97-AF65-F5344CB8AC3E}">
        <p14:creationId xmlns:p14="http://schemas.microsoft.com/office/powerpoint/2010/main" val="2581191889"/>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6F890D4B-0E5F-4E81-B96C-FB8EC6D20270}"/>
              </a:ext>
            </a:extLst>
          </p:cNvPr>
          <p:cNvSpPr/>
          <p:nvPr/>
        </p:nvSpPr>
        <p:spPr>
          <a:xfrm>
            <a:off x="0" y="488873"/>
            <a:ext cx="3394253" cy="425527"/>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t>Air Circuit</a:t>
            </a:r>
            <a:endParaRPr lang="en-GB" sz="2400" dirty="0"/>
          </a:p>
        </p:txBody>
      </p:sp>
      <p:sp>
        <p:nvSpPr>
          <p:cNvPr id="3" name="Rectangle: Rounded Corners 2">
            <a:extLst>
              <a:ext uri="{FF2B5EF4-FFF2-40B4-BE49-F238E27FC236}">
                <a16:creationId xmlns:a16="http://schemas.microsoft.com/office/drawing/2014/main" id="{85235BA9-5794-46BA-8F5A-81D92712A087}"/>
              </a:ext>
            </a:extLst>
          </p:cNvPr>
          <p:cNvSpPr/>
          <p:nvPr/>
        </p:nvSpPr>
        <p:spPr>
          <a:xfrm>
            <a:off x="146303" y="1353311"/>
            <a:ext cx="4652467" cy="2004365"/>
          </a:xfrm>
          <a:prstGeom prst="round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endParaRPr lang="en-US" altLang="en-US" dirty="0"/>
          </a:p>
          <a:p>
            <a:pPr algn="just"/>
            <a:r>
              <a:rPr lang="en-US" altLang="en-US" dirty="0"/>
              <a:t>The nature of the material  of the sampling line should  be chosen carefully paying particular  attention  to  chemical  corrosion  or  memory  effects. SS tubes are preferable to PVC since it avoid deposition of particulates.</a:t>
            </a:r>
          </a:p>
          <a:p>
            <a:pPr algn="ctr"/>
            <a:endParaRPr lang="en-GB" dirty="0"/>
          </a:p>
        </p:txBody>
      </p:sp>
      <p:sp>
        <p:nvSpPr>
          <p:cNvPr id="4" name="Rectangle: Rounded Corners 3">
            <a:extLst>
              <a:ext uri="{FF2B5EF4-FFF2-40B4-BE49-F238E27FC236}">
                <a16:creationId xmlns:a16="http://schemas.microsoft.com/office/drawing/2014/main" id="{0242541C-28A6-42B6-A7E2-8168C93F367B}"/>
              </a:ext>
            </a:extLst>
          </p:cNvPr>
          <p:cNvSpPr/>
          <p:nvPr/>
        </p:nvSpPr>
        <p:spPr>
          <a:xfrm>
            <a:off x="2047036" y="3210153"/>
            <a:ext cx="4652467" cy="2004365"/>
          </a:xfrm>
          <a:prstGeom prst="round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n-US" altLang="en-US" dirty="0"/>
              <a:t>The  shape  of  the sampling line should be designed in order to reduce as much as possible the loss of particles.</a:t>
            </a:r>
          </a:p>
          <a:p>
            <a:pPr algn="ctr"/>
            <a:endParaRPr lang="en-GB" dirty="0"/>
          </a:p>
        </p:txBody>
      </p:sp>
      <p:sp>
        <p:nvSpPr>
          <p:cNvPr id="5" name="Rectangle: Rounded Corners 4">
            <a:extLst>
              <a:ext uri="{FF2B5EF4-FFF2-40B4-BE49-F238E27FC236}">
                <a16:creationId xmlns:a16="http://schemas.microsoft.com/office/drawing/2014/main" id="{EEB203D7-A34D-486B-A1BE-E98BD70526BA}"/>
              </a:ext>
            </a:extLst>
          </p:cNvPr>
          <p:cNvSpPr/>
          <p:nvPr/>
        </p:nvSpPr>
        <p:spPr>
          <a:xfrm>
            <a:off x="4094073" y="4737810"/>
            <a:ext cx="4652467" cy="2004365"/>
          </a:xfrm>
          <a:prstGeom prst="round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n-US" altLang="en-US" dirty="0"/>
              <a:t>The monitor should be designed to minimize the loss of particles on the walls.</a:t>
            </a:r>
          </a:p>
          <a:p>
            <a:pPr algn="ctr"/>
            <a:endParaRPr lang="en-GB" dirty="0"/>
          </a:p>
        </p:txBody>
      </p:sp>
    </p:spTree>
    <p:extLst>
      <p:ext uri="{BB962C8B-B14F-4D97-AF65-F5344CB8AC3E}">
        <p14:creationId xmlns:p14="http://schemas.microsoft.com/office/powerpoint/2010/main" val="1347602090"/>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D2F499FE-E8E7-4765-831C-C5CB145869F2}"/>
              </a:ext>
            </a:extLst>
          </p:cNvPr>
          <p:cNvSpPr/>
          <p:nvPr/>
        </p:nvSpPr>
        <p:spPr>
          <a:xfrm>
            <a:off x="0" y="488873"/>
            <a:ext cx="3394253" cy="425527"/>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t>Air Circuit</a:t>
            </a:r>
            <a:endParaRPr lang="en-GB" sz="2400" dirty="0"/>
          </a:p>
        </p:txBody>
      </p:sp>
      <p:sp>
        <p:nvSpPr>
          <p:cNvPr id="4" name="Rectangle: Rounded Corners 3">
            <a:extLst>
              <a:ext uri="{FF2B5EF4-FFF2-40B4-BE49-F238E27FC236}">
                <a16:creationId xmlns:a16="http://schemas.microsoft.com/office/drawing/2014/main" id="{EB1D99D1-6B27-43CB-BB6E-778EE70B7255}"/>
              </a:ext>
            </a:extLst>
          </p:cNvPr>
          <p:cNvSpPr/>
          <p:nvPr/>
        </p:nvSpPr>
        <p:spPr>
          <a:xfrm>
            <a:off x="234086" y="1717243"/>
            <a:ext cx="4089198" cy="2004365"/>
          </a:xfrm>
          <a:prstGeom prst="roundRect">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endParaRPr lang="en-US" altLang="en-US" dirty="0"/>
          </a:p>
          <a:p>
            <a:pPr algn="just"/>
            <a:r>
              <a:rPr lang="en-US" altLang="en-US" dirty="0"/>
              <a:t>The aerosols should enter the measurement cell  from all possible directions. </a:t>
            </a:r>
          </a:p>
          <a:p>
            <a:pPr algn="ctr"/>
            <a:endParaRPr lang="en-GB" dirty="0"/>
          </a:p>
        </p:txBody>
      </p:sp>
      <p:sp>
        <p:nvSpPr>
          <p:cNvPr id="5" name="Rectangle: Rounded Corners 4">
            <a:extLst>
              <a:ext uri="{FF2B5EF4-FFF2-40B4-BE49-F238E27FC236}">
                <a16:creationId xmlns:a16="http://schemas.microsoft.com/office/drawing/2014/main" id="{728265B8-8457-44CC-B33D-884D3FCEDA35}"/>
              </a:ext>
            </a:extLst>
          </p:cNvPr>
          <p:cNvSpPr/>
          <p:nvPr/>
        </p:nvSpPr>
        <p:spPr>
          <a:xfrm>
            <a:off x="234085" y="4175759"/>
            <a:ext cx="4089199" cy="2004365"/>
          </a:xfrm>
          <a:prstGeom prst="roundRect">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spcBef>
                <a:spcPts val="0"/>
              </a:spcBef>
            </a:pPr>
            <a:r>
              <a:rPr lang="en-US" altLang="en-US" dirty="0"/>
              <a:t>Aerosol entry from one direction only can results in non uniform collection of larger size particles (</a:t>
            </a:r>
            <a:r>
              <a:rPr lang="en-US" altLang="en-US" dirty="0">
                <a:cs typeface="Times New Roman" pitchFamily="18" charset="0"/>
              </a:rPr>
              <a:t>&gt;1 </a:t>
            </a:r>
            <a:r>
              <a:rPr lang="el-GR" altLang="en-US" dirty="0">
                <a:cs typeface="Times New Roman" pitchFamily="18" charset="0"/>
              </a:rPr>
              <a:t>μ</a:t>
            </a:r>
            <a:r>
              <a:rPr lang="en-US" altLang="en-US" dirty="0">
                <a:cs typeface="Times New Roman" pitchFamily="18" charset="0"/>
              </a:rPr>
              <a:t> m) on the filter paper.</a:t>
            </a:r>
          </a:p>
          <a:p>
            <a:pPr algn="ctr"/>
            <a:endParaRPr lang="en-GB" dirty="0"/>
          </a:p>
        </p:txBody>
      </p:sp>
      <p:sp>
        <p:nvSpPr>
          <p:cNvPr id="6" name="Rectangle: Rounded Corners 5">
            <a:extLst>
              <a:ext uri="{FF2B5EF4-FFF2-40B4-BE49-F238E27FC236}">
                <a16:creationId xmlns:a16="http://schemas.microsoft.com/office/drawing/2014/main" id="{30CE524F-845B-4196-95B4-FF65CD30F36E}"/>
              </a:ext>
            </a:extLst>
          </p:cNvPr>
          <p:cNvSpPr/>
          <p:nvPr/>
        </p:nvSpPr>
        <p:spPr>
          <a:xfrm>
            <a:off x="4659782" y="1708708"/>
            <a:ext cx="4089198" cy="2004365"/>
          </a:xfrm>
          <a:prstGeom prst="roundRect">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endParaRPr lang="en-US" altLang="en-US" dirty="0"/>
          </a:p>
          <a:p>
            <a:pPr algn="just"/>
            <a:r>
              <a:rPr lang="en-US" altLang="en-US" dirty="0"/>
              <a:t>Non uniform collection on the filter can  alter  the  detection  efficiency.</a:t>
            </a:r>
          </a:p>
          <a:p>
            <a:pPr algn="ctr"/>
            <a:endParaRPr lang="en-GB" dirty="0"/>
          </a:p>
        </p:txBody>
      </p:sp>
      <p:sp>
        <p:nvSpPr>
          <p:cNvPr id="7" name="Rectangle: Rounded Corners 6">
            <a:extLst>
              <a:ext uri="{FF2B5EF4-FFF2-40B4-BE49-F238E27FC236}">
                <a16:creationId xmlns:a16="http://schemas.microsoft.com/office/drawing/2014/main" id="{06662356-11ED-4649-BC8B-562CFF7CF906}"/>
              </a:ext>
            </a:extLst>
          </p:cNvPr>
          <p:cNvSpPr/>
          <p:nvPr/>
        </p:nvSpPr>
        <p:spPr>
          <a:xfrm>
            <a:off x="4659782" y="4175758"/>
            <a:ext cx="4089198" cy="2004365"/>
          </a:xfrm>
          <a:prstGeom prst="roundRect">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endParaRPr lang="en-US" altLang="en-US" dirty="0"/>
          </a:p>
          <a:p>
            <a:pPr algn="just"/>
            <a:r>
              <a:rPr lang="en-US" altLang="en-US" dirty="0"/>
              <a:t>The impaction of radioactive aerosols on the wall of  the measurement cell can increase the background, and consequently increase the detection limit of the monitor.</a:t>
            </a:r>
          </a:p>
          <a:p>
            <a:pPr algn="ctr"/>
            <a:endParaRPr lang="en-GB" dirty="0"/>
          </a:p>
        </p:txBody>
      </p:sp>
    </p:spTree>
    <p:extLst>
      <p:ext uri="{BB962C8B-B14F-4D97-AF65-F5344CB8AC3E}">
        <p14:creationId xmlns:p14="http://schemas.microsoft.com/office/powerpoint/2010/main" val="1404713062"/>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E34C16D9-B857-47DC-8801-A9F28B52E7A2}"/>
              </a:ext>
            </a:extLst>
          </p:cNvPr>
          <p:cNvSpPr/>
          <p:nvPr/>
        </p:nvSpPr>
        <p:spPr>
          <a:xfrm>
            <a:off x="0" y="488873"/>
            <a:ext cx="4572000" cy="425527"/>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t>Choice of the Collection Filter</a:t>
            </a:r>
            <a:endParaRPr lang="en-GB" sz="2400" dirty="0"/>
          </a:p>
        </p:txBody>
      </p:sp>
      <p:sp>
        <p:nvSpPr>
          <p:cNvPr id="3" name="Rectangle 2">
            <a:extLst>
              <a:ext uri="{FF2B5EF4-FFF2-40B4-BE49-F238E27FC236}">
                <a16:creationId xmlns:a16="http://schemas.microsoft.com/office/drawing/2014/main" id="{96E2FC5A-442F-4E8A-ABCE-2C1D46DE2C97}"/>
              </a:ext>
            </a:extLst>
          </p:cNvPr>
          <p:cNvSpPr/>
          <p:nvPr/>
        </p:nvSpPr>
        <p:spPr>
          <a:xfrm>
            <a:off x="1031445" y="1538603"/>
            <a:ext cx="6927494" cy="1002183"/>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en-US" dirty="0"/>
              <a:t>The collection filter shall be chosen taking into account of the following </a:t>
            </a:r>
            <a:r>
              <a:rPr lang="en-GB" altLang="en-US" dirty="0"/>
              <a:t>parameters:</a:t>
            </a:r>
          </a:p>
          <a:p>
            <a:pPr algn="ctr"/>
            <a:endParaRPr lang="en-GB" dirty="0"/>
          </a:p>
        </p:txBody>
      </p:sp>
      <p:sp>
        <p:nvSpPr>
          <p:cNvPr id="5" name="Rectangle 4">
            <a:extLst>
              <a:ext uri="{FF2B5EF4-FFF2-40B4-BE49-F238E27FC236}">
                <a16:creationId xmlns:a16="http://schemas.microsoft.com/office/drawing/2014/main" id="{F4A3CBE5-BDFF-487D-A8BF-2C41404F9AE8}"/>
              </a:ext>
            </a:extLst>
          </p:cNvPr>
          <p:cNvSpPr/>
          <p:nvPr/>
        </p:nvSpPr>
        <p:spPr>
          <a:xfrm>
            <a:off x="1324053" y="2660903"/>
            <a:ext cx="2757830" cy="1287475"/>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dirty="0"/>
          </a:p>
          <a:p>
            <a:pPr algn="ctr"/>
            <a:r>
              <a:rPr lang="en-GB" sz="1600" dirty="0"/>
              <a:t>Collection efficiency should be &gt;50% for </a:t>
            </a:r>
            <a:r>
              <a:rPr lang="en-GB" sz="1600" dirty="0" err="1"/>
              <a:t>polydispersed</a:t>
            </a:r>
            <a:r>
              <a:rPr lang="en-GB" sz="1600" dirty="0"/>
              <a:t> particles with a 5 </a:t>
            </a:r>
            <a:r>
              <a:rPr lang="en-GB" sz="1600" dirty="0" err="1"/>
              <a:t>μm</a:t>
            </a:r>
            <a:r>
              <a:rPr lang="en-GB" sz="1600" dirty="0"/>
              <a:t>  (ICRP 1994)</a:t>
            </a:r>
            <a:endParaRPr lang="en-GB" altLang="en-US" sz="1600" dirty="0"/>
          </a:p>
          <a:p>
            <a:pPr algn="ctr"/>
            <a:endParaRPr lang="en-GB" dirty="0"/>
          </a:p>
        </p:txBody>
      </p:sp>
      <p:sp>
        <p:nvSpPr>
          <p:cNvPr id="7" name="Rectangle 6">
            <a:extLst>
              <a:ext uri="{FF2B5EF4-FFF2-40B4-BE49-F238E27FC236}">
                <a16:creationId xmlns:a16="http://schemas.microsoft.com/office/drawing/2014/main" id="{588F9B09-5349-4878-84CE-BB1C07485823}"/>
              </a:ext>
            </a:extLst>
          </p:cNvPr>
          <p:cNvSpPr/>
          <p:nvPr/>
        </p:nvSpPr>
        <p:spPr>
          <a:xfrm>
            <a:off x="1324053" y="4068495"/>
            <a:ext cx="2757830" cy="1287475"/>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numCol="1" rtlCol="0" anchor="ctr"/>
          <a:lstStyle/>
          <a:p>
            <a:r>
              <a:rPr lang="en-US" sz="1600" dirty="0"/>
              <a:t>Burial of particles and its effects on counting efficiency and spectral resolution</a:t>
            </a:r>
            <a:endParaRPr lang="en-GB" sz="1600" dirty="0"/>
          </a:p>
        </p:txBody>
      </p:sp>
      <p:sp>
        <p:nvSpPr>
          <p:cNvPr id="8" name="Rectangle 7">
            <a:extLst>
              <a:ext uri="{FF2B5EF4-FFF2-40B4-BE49-F238E27FC236}">
                <a16:creationId xmlns:a16="http://schemas.microsoft.com/office/drawing/2014/main" id="{A35FA195-8D1B-4140-A5BE-2A3CDEA5516F}"/>
              </a:ext>
            </a:extLst>
          </p:cNvPr>
          <p:cNvSpPr/>
          <p:nvPr/>
        </p:nvSpPr>
        <p:spPr>
          <a:xfrm>
            <a:off x="4681729" y="4068495"/>
            <a:ext cx="2757830" cy="1287475"/>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t>Pressure drop:</a:t>
            </a:r>
          </a:p>
          <a:p>
            <a:pPr algn="ctr"/>
            <a:endParaRPr lang="en-GB" dirty="0"/>
          </a:p>
        </p:txBody>
      </p:sp>
      <p:sp>
        <p:nvSpPr>
          <p:cNvPr id="9" name="Rectangle 8">
            <a:extLst>
              <a:ext uri="{FF2B5EF4-FFF2-40B4-BE49-F238E27FC236}">
                <a16:creationId xmlns:a16="http://schemas.microsoft.com/office/drawing/2014/main" id="{BD1B8F69-27A0-4133-9D64-3C9AEBA4CF4B}"/>
              </a:ext>
            </a:extLst>
          </p:cNvPr>
          <p:cNvSpPr/>
          <p:nvPr/>
        </p:nvSpPr>
        <p:spPr>
          <a:xfrm>
            <a:off x="5632704" y="5476088"/>
            <a:ext cx="3291839" cy="471170"/>
          </a:xfrm>
          <a:prstGeom prst="rect">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tLang="en-US" sz="1400" dirty="0"/>
          </a:p>
          <a:p>
            <a:pPr algn="ctr"/>
            <a:r>
              <a:rPr lang="en-GB" altLang="en-US" sz="1400" dirty="0"/>
              <a:t>Adapted to the expected sampling flow rate and pump characteristics</a:t>
            </a:r>
          </a:p>
          <a:p>
            <a:pPr algn="ctr"/>
            <a:endParaRPr lang="en-GB" dirty="0"/>
          </a:p>
        </p:txBody>
      </p:sp>
      <p:sp>
        <p:nvSpPr>
          <p:cNvPr id="10" name="Rectangle 9">
            <a:extLst>
              <a:ext uri="{FF2B5EF4-FFF2-40B4-BE49-F238E27FC236}">
                <a16:creationId xmlns:a16="http://schemas.microsoft.com/office/drawing/2014/main" id="{B2015DAF-2818-453A-A037-324E2720CB0F}"/>
              </a:ext>
            </a:extLst>
          </p:cNvPr>
          <p:cNvSpPr/>
          <p:nvPr/>
        </p:nvSpPr>
        <p:spPr>
          <a:xfrm>
            <a:off x="4681729" y="2660902"/>
            <a:ext cx="2757830" cy="1287475"/>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rIns="360000" rtlCol="0" anchor="ctr" anchorCtr="0">
            <a:noAutofit/>
          </a:bodyPr>
          <a:lstStyle/>
          <a:p>
            <a:pPr algn="ctr"/>
            <a:endParaRPr lang="en-GB" sz="1600" dirty="0"/>
          </a:p>
          <a:p>
            <a:pPr marL="702900" algn="just">
              <a:spcBef>
                <a:spcPts val="0"/>
              </a:spcBef>
              <a:spcAft>
                <a:spcPts val="1200"/>
              </a:spcAft>
              <a:defRPr/>
            </a:pPr>
            <a:r>
              <a:rPr lang="en-GB" altLang="en-US" sz="1600" dirty="0"/>
              <a:t>Dust and radon levels in the facility</a:t>
            </a:r>
          </a:p>
          <a:p>
            <a:pPr algn="ctr"/>
            <a:endParaRPr lang="en-GB" dirty="0"/>
          </a:p>
        </p:txBody>
      </p:sp>
      <p:sp>
        <p:nvSpPr>
          <p:cNvPr id="11" name="Rectangle 10">
            <a:extLst>
              <a:ext uri="{FF2B5EF4-FFF2-40B4-BE49-F238E27FC236}">
                <a16:creationId xmlns:a16="http://schemas.microsoft.com/office/drawing/2014/main" id="{07C2432A-B71D-4CC6-86EA-E1D38600BACC}"/>
              </a:ext>
            </a:extLst>
          </p:cNvPr>
          <p:cNvSpPr/>
          <p:nvPr/>
        </p:nvSpPr>
        <p:spPr>
          <a:xfrm>
            <a:off x="5632704" y="6063160"/>
            <a:ext cx="3291839" cy="471170"/>
          </a:xfrm>
          <a:prstGeom prst="rect">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t>Variation versus the mass collected adapted to the pump characteristics</a:t>
            </a:r>
            <a:endParaRPr lang="en-GB" sz="1400" dirty="0"/>
          </a:p>
        </p:txBody>
      </p:sp>
      <p:sp>
        <p:nvSpPr>
          <p:cNvPr id="12" name="Rectangle 11">
            <a:extLst>
              <a:ext uri="{FF2B5EF4-FFF2-40B4-BE49-F238E27FC236}">
                <a16:creationId xmlns:a16="http://schemas.microsoft.com/office/drawing/2014/main" id="{4E97F2BC-6A97-4BBF-AC1D-76E8A37EDB2C}"/>
              </a:ext>
            </a:extLst>
          </p:cNvPr>
          <p:cNvSpPr/>
          <p:nvPr/>
        </p:nvSpPr>
        <p:spPr>
          <a:xfrm>
            <a:off x="1324053" y="5476087"/>
            <a:ext cx="2757830" cy="1287475"/>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numCol="1" rtlCol="0" anchor="ctr"/>
          <a:lstStyle/>
          <a:p>
            <a:r>
              <a:rPr lang="en-US" sz="1600" dirty="0"/>
              <a:t>Alpha spectrometry resolution for continuous monitoring using the method of discrimination</a:t>
            </a:r>
            <a:endParaRPr lang="en-GB" sz="1600" dirty="0"/>
          </a:p>
        </p:txBody>
      </p:sp>
      <p:pic>
        <p:nvPicPr>
          <p:cNvPr id="14" name="Graphic 13" descr="Arrow: Slight curve">
            <a:extLst>
              <a:ext uri="{FF2B5EF4-FFF2-40B4-BE49-F238E27FC236}">
                <a16:creationId xmlns:a16="http://schemas.microsoft.com/office/drawing/2014/main" id="{67D323C3-94A4-47D4-B081-AA403B9F4C17}"/>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rot="1693346">
            <a:off x="5010762" y="5188422"/>
            <a:ext cx="743189" cy="743189"/>
          </a:xfrm>
          <a:prstGeom prst="rect">
            <a:avLst/>
          </a:prstGeom>
        </p:spPr>
      </p:pic>
      <p:pic>
        <p:nvPicPr>
          <p:cNvPr id="15" name="Graphic 14" descr="Arrow: Slight curve">
            <a:extLst>
              <a:ext uri="{FF2B5EF4-FFF2-40B4-BE49-F238E27FC236}">
                <a16:creationId xmlns:a16="http://schemas.microsoft.com/office/drawing/2014/main" id="{BAD0AA62-542E-4E6B-AB0F-CFDBCF632585}"/>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rot="1693346">
            <a:off x="5010762" y="5811684"/>
            <a:ext cx="743189" cy="743189"/>
          </a:xfrm>
          <a:prstGeom prst="rect">
            <a:avLst/>
          </a:prstGeom>
        </p:spPr>
      </p:pic>
      <p:sp>
        <p:nvSpPr>
          <p:cNvPr id="16" name="Arrow: Right 15">
            <a:extLst>
              <a:ext uri="{FF2B5EF4-FFF2-40B4-BE49-F238E27FC236}">
                <a16:creationId xmlns:a16="http://schemas.microsoft.com/office/drawing/2014/main" id="{225A3A16-0075-4024-8D2F-A1AB4C1D1815}"/>
              </a:ext>
            </a:extLst>
          </p:cNvPr>
          <p:cNvSpPr/>
          <p:nvPr/>
        </p:nvSpPr>
        <p:spPr>
          <a:xfrm>
            <a:off x="1111910" y="2660902"/>
            <a:ext cx="358445" cy="301754"/>
          </a:xfrm>
          <a:prstGeom prst="rightArrow">
            <a:avLst/>
          </a:prstGeom>
          <a:solidFill>
            <a:schemeClr val="accent6">
              <a:lumMod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Arrow: Right 16">
            <a:extLst>
              <a:ext uri="{FF2B5EF4-FFF2-40B4-BE49-F238E27FC236}">
                <a16:creationId xmlns:a16="http://schemas.microsoft.com/office/drawing/2014/main" id="{1DFC5CC6-1FDA-4D53-B413-FC6ABB2F675D}"/>
              </a:ext>
            </a:extLst>
          </p:cNvPr>
          <p:cNvSpPr/>
          <p:nvPr/>
        </p:nvSpPr>
        <p:spPr>
          <a:xfrm>
            <a:off x="1107032" y="4075810"/>
            <a:ext cx="358445" cy="301754"/>
          </a:xfrm>
          <a:prstGeom prst="rightArrow">
            <a:avLst/>
          </a:prstGeom>
          <a:solidFill>
            <a:schemeClr val="accent6">
              <a:lumMod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Arrow: Right 17">
            <a:extLst>
              <a:ext uri="{FF2B5EF4-FFF2-40B4-BE49-F238E27FC236}">
                <a16:creationId xmlns:a16="http://schemas.microsoft.com/office/drawing/2014/main" id="{49ABAE5A-2248-4571-9150-F1928350E28F}"/>
              </a:ext>
            </a:extLst>
          </p:cNvPr>
          <p:cNvSpPr/>
          <p:nvPr/>
        </p:nvSpPr>
        <p:spPr>
          <a:xfrm>
            <a:off x="4462272" y="2660902"/>
            <a:ext cx="358445" cy="301754"/>
          </a:xfrm>
          <a:prstGeom prst="rightArrow">
            <a:avLst/>
          </a:prstGeom>
          <a:solidFill>
            <a:schemeClr val="accent6">
              <a:lumMod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Arrow: Right 18">
            <a:extLst>
              <a:ext uri="{FF2B5EF4-FFF2-40B4-BE49-F238E27FC236}">
                <a16:creationId xmlns:a16="http://schemas.microsoft.com/office/drawing/2014/main" id="{E872C86C-50C6-4FDD-ABE6-3CF41598C1ED}"/>
              </a:ext>
            </a:extLst>
          </p:cNvPr>
          <p:cNvSpPr/>
          <p:nvPr/>
        </p:nvSpPr>
        <p:spPr>
          <a:xfrm>
            <a:off x="4462271" y="4083125"/>
            <a:ext cx="358445" cy="301754"/>
          </a:xfrm>
          <a:prstGeom prst="rightArrow">
            <a:avLst/>
          </a:prstGeom>
          <a:solidFill>
            <a:schemeClr val="accent6">
              <a:lumMod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Arrow: Right 19">
            <a:extLst>
              <a:ext uri="{FF2B5EF4-FFF2-40B4-BE49-F238E27FC236}">
                <a16:creationId xmlns:a16="http://schemas.microsoft.com/office/drawing/2014/main" id="{CCCDF246-6EEF-42FC-A50F-4C9A96805226}"/>
              </a:ext>
            </a:extLst>
          </p:cNvPr>
          <p:cNvSpPr/>
          <p:nvPr/>
        </p:nvSpPr>
        <p:spPr>
          <a:xfrm>
            <a:off x="1107032" y="5476087"/>
            <a:ext cx="358445" cy="301754"/>
          </a:xfrm>
          <a:prstGeom prst="rightArrow">
            <a:avLst/>
          </a:prstGeom>
          <a:solidFill>
            <a:schemeClr val="accent6">
              <a:lumMod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172389067"/>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FBFB4DD4-6DEA-4E82-BE2C-C5C79329F9A1}"/>
              </a:ext>
            </a:extLst>
          </p:cNvPr>
          <p:cNvSpPr/>
          <p:nvPr/>
        </p:nvSpPr>
        <p:spPr>
          <a:xfrm>
            <a:off x="0" y="488873"/>
            <a:ext cx="4572000" cy="425527"/>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t>Detection Limits</a:t>
            </a:r>
            <a:endParaRPr lang="en-GB" sz="2400" dirty="0"/>
          </a:p>
        </p:txBody>
      </p:sp>
      <p:sp>
        <p:nvSpPr>
          <p:cNvPr id="3" name="Rectangle: Single Corner Snipped 2">
            <a:extLst>
              <a:ext uri="{FF2B5EF4-FFF2-40B4-BE49-F238E27FC236}">
                <a16:creationId xmlns:a16="http://schemas.microsoft.com/office/drawing/2014/main" id="{7AD6281C-E3B8-443D-93E8-2CC878D24495}"/>
              </a:ext>
            </a:extLst>
          </p:cNvPr>
          <p:cNvSpPr/>
          <p:nvPr/>
        </p:nvSpPr>
        <p:spPr>
          <a:xfrm>
            <a:off x="1126541" y="1720900"/>
            <a:ext cx="7234732" cy="4425696"/>
          </a:xfrm>
          <a:prstGeom prst="snip1Rect">
            <a:avLst/>
          </a:prstGeom>
          <a:noFill/>
          <a:ln>
            <a:solidFill>
              <a:schemeClr val="accent6">
                <a:lumMod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indent="-342900" algn="just">
              <a:buFont typeface="Wingdings" panose="05000000000000000000" pitchFamily="2" charset="2"/>
              <a:buChar char="q"/>
            </a:pPr>
            <a:r>
              <a:rPr lang="en-US" sz="2000" dirty="0">
                <a:solidFill>
                  <a:schemeClr val="accent6">
                    <a:lumMod val="10000"/>
                  </a:schemeClr>
                </a:solidFill>
              </a:rPr>
              <a:t>The detection limit is influenced by the uncertainty of the measurement which is a factor of:</a:t>
            </a:r>
          </a:p>
          <a:p>
            <a:pPr marL="800100" lvl="1" indent="-342900" algn="just">
              <a:buFont typeface="Wingdings" panose="05000000000000000000" pitchFamily="2" charset="2"/>
              <a:buChar char="§"/>
            </a:pPr>
            <a:r>
              <a:rPr lang="en-US" sz="2000" dirty="0">
                <a:solidFill>
                  <a:schemeClr val="accent6">
                    <a:lumMod val="10000"/>
                  </a:schemeClr>
                </a:solidFill>
              </a:rPr>
              <a:t>The volume of air sampled</a:t>
            </a:r>
          </a:p>
          <a:p>
            <a:pPr marL="800100" lvl="1" indent="-342900" algn="just">
              <a:buFont typeface="Wingdings" panose="05000000000000000000" pitchFamily="2" charset="2"/>
              <a:buChar char="§"/>
            </a:pPr>
            <a:r>
              <a:rPr lang="en-US" sz="2000" dirty="0">
                <a:solidFill>
                  <a:schemeClr val="accent6">
                    <a:lumMod val="10000"/>
                  </a:schemeClr>
                </a:solidFill>
              </a:rPr>
              <a:t>The count time</a:t>
            </a:r>
          </a:p>
          <a:p>
            <a:pPr marL="800100" lvl="1" indent="-342900" algn="just">
              <a:buFont typeface="Wingdings" panose="05000000000000000000" pitchFamily="2" charset="2"/>
              <a:buChar char="§"/>
            </a:pPr>
            <a:r>
              <a:rPr lang="en-US" sz="2000" dirty="0">
                <a:solidFill>
                  <a:schemeClr val="accent6">
                    <a:lumMod val="10000"/>
                  </a:schemeClr>
                </a:solidFill>
              </a:rPr>
              <a:t>The background</a:t>
            </a:r>
          </a:p>
          <a:p>
            <a:pPr marL="800100" lvl="1" indent="-342900" algn="just">
              <a:buFont typeface="Wingdings" panose="05000000000000000000" pitchFamily="2" charset="2"/>
              <a:buChar char="§"/>
            </a:pPr>
            <a:r>
              <a:rPr lang="en-US" sz="2000" dirty="0">
                <a:solidFill>
                  <a:schemeClr val="accent6">
                    <a:lumMod val="10000"/>
                  </a:schemeClr>
                </a:solidFill>
              </a:rPr>
              <a:t>The detection efficiency</a:t>
            </a:r>
          </a:p>
          <a:p>
            <a:pPr lvl="1" algn="just"/>
            <a:endParaRPr lang="en-US" sz="2000" dirty="0">
              <a:solidFill>
                <a:schemeClr val="accent6">
                  <a:lumMod val="10000"/>
                </a:schemeClr>
              </a:solidFill>
            </a:endParaRPr>
          </a:p>
          <a:p>
            <a:pPr marL="342900" indent="-342900" algn="just">
              <a:buFont typeface="Wingdings" panose="05000000000000000000" pitchFamily="2" charset="2"/>
              <a:buChar char="q"/>
            </a:pPr>
            <a:r>
              <a:rPr lang="en-US" sz="2000" dirty="0">
                <a:solidFill>
                  <a:schemeClr val="accent6">
                    <a:lumMod val="10000"/>
                  </a:schemeClr>
                </a:solidFill>
              </a:rPr>
              <a:t>Reduce uncertainties by increasing the volume of air sampled or by increasing count time, both of which will impact the filter change frequency.</a:t>
            </a:r>
          </a:p>
          <a:p>
            <a:pPr algn="ctr"/>
            <a:endParaRPr lang="en-GB" dirty="0"/>
          </a:p>
        </p:txBody>
      </p:sp>
    </p:spTree>
    <p:extLst>
      <p:ext uri="{BB962C8B-B14F-4D97-AF65-F5344CB8AC3E}">
        <p14:creationId xmlns:p14="http://schemas.microsoft.com/office/powerpoint/2010/main" val="3538732835"/>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457261BA-8B2E-46C2-AB36-718FEE901DFC}"/>
              </a:ext>
            </a:extLst>
          </p:cNvPr>
          <p:cNvSpPr/>
          <p:nvPr/>
        </p:nvSpPr>
        <p:spPr>
          <a:xfrm>
            <a:off x="-1" y="488873"/>
            <a:ext cx="4945076" cy="718135"/>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t>Calculating Airborne Radioactivity</a:t>
            </a:r>
          </a:p>
          <a:p>
            <a:pPr algn="ctr"/>
            <a:r>
              <a:rPr lang="en-US" sz="2400" dirty="0"/>
              <a:t>(long-lived)</a:t>
            </a:r>
            <a:endParaRPr lang="en-GB" sz="2400" dirty="0"/>
          </a:p>
        </p:txBody>
      </p:sp>
      <p:sp>
        <p:nvSpPr>
          <p:cNvPr id="3" name="Flowchart: Predefined Process 2">
            <a:extLst>
              <a:ext uri="{FF2B5EF4-FFF2-40B4-BE49-F238E27FC236}">
                <a16:creationId xmlns:a16="http://schemas.microsoft.com/office/drawing/2014/main" id="{5EC3E5AD-9AE1-42FC-B5FF-E037C7A30BBB}"/>
              </a:ext>
            </a:extLst>
          </p:cNvPr>
          <p:cNvSpPr/>
          <p:nvPr/>
        </p:nvSpPr>
        <p:spPr>
          <a:xfrm>
            <a:off x="837590" y="1675181"/>
            <a:ext cx="7468819" cy="4623206"/>
          </a:xfrm>
          <a:prstGeom prst="flowChartPredefinedProcess">
            <a:avLst/>
          </a:prstGeom>
          <a:no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2000" b="1" dirty="0">
                <a:solidFill>
                  <a:schemeClr val="accent6">
                    <a:lumMod val="10000"/>
                  </a:schemeClr>
                </a:solidFill>
              </a:rPr>
              <a:t>For </a:t>
            </a:r>
            <a:r>
              <a:rPr lang="fr-FR" sz="2000" b="1" dirty="0" err="1">
                <a:solidFill>
                  <a:schemeClr val="accent6">
                    <a:lumMod val="10000"/>
                  </a:schemeClr>
                </a:solidFill>
              </a:rPr>
              <a:t>grab</a:t>
            </a:r>
            <a:r>
              <a:rPr lang="fr-FR" sz="2000" b="1" dirty="0">
                <a:solidFill>
                  <a:schemeClr val="accent6">
                    <a:lumMod val="10000"/>
                  </a:schemeClr>
                </a:solidFill>
              </a:rPr>
              <a:t> sampling:</a:t>
            </a:r>
          </a:p>
          <a:p>
            <a:r>
              <a:rPr lang="fr-FR" sz="2000" b="1" dirty="0">
                <a:solidFill>
                  <a:schemeClr val="accent6">
                    <a:lumMod val="10000"/>
                  </a:schemeClr>
                </a:solidFill>
              </a:rPr>
              <a:t>CS = RN / (V x e x SA x CE x CF)</a:t>
            </a:r>
          </a:p>
          <a:p>
            <a:endParaRPr lang="fr-FR" b="1" dirty="0">
              <a:solidFill>
                <a:schemeClr val="accent6">
                  <a:lumMod val="10000"/>
                </a:schemeClr>
              </a:solidFill>
            </a:endParaRPr>
          </a:p>
          <a:p>
            <a:pPr lvl="1"/>
            <a:r>
              <a:rPr lang="en-GB" sz="2200" dirty="0">
                <a:solidFill>
                  <a:schemeClr val="accent6">
                    <a:lumMod val="10000"/>
                  </a:schemeClr>
                </a:solidFill>
              </a:rPr>
              <a:t>CS = activity concentration at end of sample run time</a:t>
            </a:r>
          </a:p>
          <a:p>
            <a:pPr lvl="1"/>
            <a:r>
              <a:rPr lang="en-GB" sz="2200" dirty="0">
                <a:solidFill>
                  <a:schemeClr val="accent6">
                    <a:lumMod val="10000"/>
                  </a:schemeClr>
                </a:solidFill>
              </a:rPr>
              <a:t>RN = net counting rate</a:t>
            </a:r>
          </a:p>
          <a:p>
            <a:pPr lvl="1"/>
            <a:r>
              <a:rPr lang="en-GB" sz="2200" dirty="0">
                <a:solidFill>
                  <a:schemeClr val="accent6">
                    <a:lumMod val="10000"/>
                  </a:schemeClr>
                </a:solidFill>
              </a:rPr>
              <a:t>V = sample volume</a:t>
            </a:r>
          </a:p>
          <a:p>
            <a:pPr lvl="1"/>
            <a:r>
              <a:rPr lang="en-GB" sz="2200" dirty="0">
                <a:solidFill>
                  <a:schemeClr val="accent6">
                    <a:lumMod val="10000"/>
                  </a:schemeClr>
                </a:solidFill>
              </a:rPr>
              <a:t>e = detector efficiency</a:t>
            </a:r>
          </a:p>
          <a:p>
            <a:pPr lvl="1"/>
            <a:r>
              <a:rPr lang="en-GB" sz="2200" dirty="0">
                <a:solidFill>
                  <a:schemeClr val="accent6">
                    <a:lumMod val="10000"/>
                  </a:schemeClr>
                </a:solidFill>
              </a:rPr>
              <a:t>SA = self-absorption factor</a:t>
            </a:r>
          </a:p>
          <a:p>
            <a:pPr lvl="1"/>
            <a:r>
              <a:rPr lang="en-GB" sz="2200" dirty="0">
                <a:solidFill>
                  <a:schemeClr val="accent6">
                    <a:lumMod val="10000"/>
                  </a:schemeClr>
                </a:solidFill>
              </a:rPr>
              <a:t>CE = collection efficiency</a:t>
            </a:r>
          </a:p>
          <a:p>
            <a:pPr lvl="1"/>
            <a:r>
              <a:rPr lang="en-GB" sz="2200" dirty="0">
                <a:solidFill>
                  <a:schemeClr val="accent6">
                    <a:lumMod val="10000"/>
                  </a:schemeClr>
                </a:solidFill>
              </a:rPr>
              <a:t>CF = conversion from disintegrations per unit time to activity</a:t>
            </a:r>
          </a:p>
          <a:p>
            <a:pPr algn="ctr"/>
            <a:endParaRPr lang="en-GB" dirty="0"/>
          </a:p>
        </p:txBody>
      </p:sp>
      <p:pic>
        <p:nvPicPr>
          <p:cNvPr id="5" name="Graphic 4" descr="Paper">
            <a:extLst>
              <a:ext uri="{FF2B5EF4-FFF2-40B4-BE49-F238E27FC236}">
                <a16:creationId xmlns:a16="http://schemas.microsoft.com/office/drawing/2014/main" id="{92D48301-C07B-4A82-8F6F-E9D3FBCB8600}"/>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837590" y="1859890"/>
            <a:ext cx="914400" cy="914400"/>
          </a:xfrm>
          <a:prstGeom prst="rect">
            <a:avLst/>
          </a:prstGeom>
        </p:spPr>
      </p:pic>
      <p:pic>
        <p:nvPicPr>
          <p:cNvPr id="6" name="Graphic 5" descr="Paper">
            <a:extLst>
              <a:ext uri="{FF2B5EF4-FFF2-40B4-BE49-F238E27FC236}">
                <a16:creationId xmlns:a16="http://schemas.microsoft.com/office/drawing/2014/main" id="{7EAECD40-CAEF-428A-81AA-1E8F9346BC84}"/>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837590" y="2976372"/>
            <a:ext cx="914400" cy="914400"/>
          </a:xfrm>
          <a:prstGeom prst="rect">
            <a:avLst/>
          </a:prstGeom>
        </p:spPr>
      </p:pic>
      <p:pic>
        <p:nvPicPr>
          <p:cNvPr id="7" name="Graphic 6" descr="Paper">
            <a:extLst>
              <a:ext uri="{FF2B5EF4-FFF2-40B4-BE49-F238E27FC236}">
                <a16:creationId xmlns:a16="http://schemas.microsoft.com/office/drawing/2014/main" id="{6CF9F488-819D-4793-8755-49B7AD6E8D9B}"/>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837590" y="3986784"/>
            <a:ext cx="914400" cy="914400"/>
          </a:xfrm>
          <a:prstGeom prst="rect">
            <a:avLst/>
          </a:prstGeom>
        </p:spPr>
      </p:pic>
      <p:pic>
        <p:nvPicPr>
          <p:cNvPr id="8" name="Graphic 7" descr="Paper">
            <a:extLst>
              <a:ext uri="{FF2B5EF4-FFF2-40B4-BE49-F238E27FC236}">
                <a16:creationId xmlns:a16="http://schemas.microsoft.com/office/drawing/2014/main" id="{AF68D060-AD57-4E04-B773-F5FAF9DAE2DE}"/>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822959" y="5142585"/>
            <a:ext cx="914400" cy="914400"/>
          </a:xfrm>
          <a:prstGeom prst="rect">
            <a:avLst/>
          </a:prstGeom>
        </p:spPr>
      </p:pic>
    </p:spTree>
    <p:extLst>
      <p:ext uri="{BB962C8B-B14F-4D97-AF65-F5344CB8AC3E}">
        <p14:creationId xmlns:p14="http://schemas.microsoft.com/office/powerpoint/2010/main" val="2462778704"/>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B2A7340A-F87F-466D-8035-87A328FB2B57}"/>
              </a:ext>
            </a:extLst>
          </p:cNvPr>
          <p:cNvSpPr/>
          <p:nvPr/>
        </p:nvSpPr>
        <p:spPr>
          <a:xfrm>
            <a:off x="-1" y="488873"/>
            <a:ext cx="4945076" cy="718135"/>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t>Parameters influencing the Detection Efficiency</a:t>
            </a:r>
            <a:endParaRPr lang="en-GB" sz="2400" dirty="0"/>
          </a:p>
        </p:txBody>
      </p:sp>
      <p:sp>
        <p:nvSpPr>
          <p:cNvPr id="3" name="Rectangle: Rounded Corners 2">
            <a:extLst>
              <a:ext uri="{FF2B5EF4-FFF2-40B4-BE49-F238E27FC236}">
                <a16:creationId xmlns:a16="http://schemas.microsoft.com/office/drawing/2014/main" id="{D6377A6A-8AD6-4D69-88AD-669043F157EA}"/>
              </a:ext>
            </a:extLst>
          </p:cNvPr>
          <p:cNvSpPr/>
          <p:nvPr/>
        </p:nvSpPr>
        <p:spPr>
          <a:xfrm>
            <a:off x="811987" y="1675181"/>
            <a:ext cx="7651699" cy="4703673"/>
          </a:xfrm>
          <a:prstGeom prst="round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indent="-342900" algn="just">
              <a:buFont typeface="Wingdings" panose="05000000000000000000" pitchFamily="2" charset="2"/>
              <a:buChar char="q"/>
            </a:pPr>
            <a:r>
              <a:rPr lang="en-US" altLang="en-US" sz="2000" kern="0" dirty="0"/>
              <a:t>The self-absorption of the radiation in the particles collected on the filter</a:t>
            </a:r>
          </a:p>
          <a:p>
            <a:pPr algn="just"/>
            <a:endParaRPr lang="en-US" altLang="en-US" sz="2000" kern="0" dirty="0"/>
          </a:p>
          <a:p>
            <a:pPr marL="342900" indent="-342900" algn="just">
              <a:buFont typeface="Wingdings" panose="05000000000000000000" pitchFamily="2" charset="2"/>
              <a:buChar char="q"/>
            </a:pPr>
            <a:r>
              <a:rPr lang="en-US" altLang="en-US" sz="2000" kern="0" dirty="0"/>
              <a:t>Dust build up on the air filter</a:t>
            </a:r>
          </a:p>
          <a:p>
            <a:pPr marL="800100" lvl="1" indent="-342900" algn="just">
              <a:buFont typeface="Wingdings" panose="05000000000000000000" pitchFamily="2" charset="2"/>
              <a:buChar char="§"/>
            </a:pPr>
            <a:r>
              <a:rPr lang="en-US" altLang="en-US" sz="2000" kern="0" dirty="0"/>
              <a:t>In very dusty workplaces, sampling filters may have to be changed twice a day, or sampling flowrate may have to be reduced. </a:t>
            </a:r>
          </a:p>
          <a:p>
            <a:pPr marL="800100" lvl="1" indent="-342900" algn="just">
              <a:buFont typeface="Wingdings" panose="05000000000000000000" pitchFamily="2" charset="2"/>
              <a:buChar char="§"/>
            </a:pPr>
            <a:r>
              <a:rPr lang="en-US" altLang="en-US" sz="2000" kern="0" dirty="0"/>
              <a:t>Moving filter monitors may be used where there are dust issues as the moving filter reduces the dust loading</a:t>
            </a:r>
          </a:p>
          <a:p>
            <a:pPr lvl="1" algn="just"/>
            <a:endParaRPr lang="en-US" altLang="en-US" sz="2000" kern="0" dirty="0"/>
          </a:p>
          <a:p>
            <a:pPr marL="342900" indent="-342900" algn="just">
              <a:buFont typeface="Wingdings" panose="05000000000000000000" pitchFamily="2" charset="2"/>
              <a:buChar char="q"/>
            </a:pPr>
            <a:r>
              <a:rPr lang="en-US" altLang="en-US" sz="2000" kern="0" dirty="0"/>
              <a:t>The  location  of  the  particles  deposited  on  the  filter  and  therefore  the detection geometry.</a:t>
            </a:r>
          </a:p>
        </p:txBody>
      </p:sp>
    </p:spTree>
    <p:extLst>
      <p:ext uri="{BB962C8B-B14F-4D97-AF65-F5344CB8AC3E}">
        <p14:creationId xmlns:p14="http://schemas.microsoft.com/office/powerpoint/2010/main" val="1682636014"/>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44E12AD3-2EA2-420E-8016-E98176D61E20}"/>
              </a:ext>
            </a:extLst>
          </p:cNvPr>
          <p:cNvSpPr/>
          <p:nvPr/>
        </p:nvSpPr>
        <p:spPr>
          <a:xfrm>
            <a:off x="-1" y="488873"/>
            <a:ext cx="4945076" cy="718135"/>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t>Parameters influencing the Detection Efficiency</a:t>
            </a:r>
            <a:endParaRPr lang="en-GB" sz="2400" dirty="0"/>
          </a:p>
        </p:txBody>
      </p:sp>
      <p:sp>
        <p:nvSpPr>
          <p:cNvPr id="3" name="Rectangle 3">
            <a:extLst>
              <a:ext uri="{FF2B5EF4-FFF2-40B4-BE49-F238E27FC236}">
                <a16:creationId xmlns:a16="http://schemas.microsoft.com/office/drawing/2014/main" id="{103B3728-236F-49D4-8D8E-3C34257625A8}"/>
              </a:ext>
            </a:extLst>
          </p:cNvPr>
          <p:cNvSpPr txBox="1">
            <a:spLocks noChangeArrowheads="1"/>
          </p:cNvSpPr>
          <p:nvPr/>
        </p:nvSpPr>
        <p:spPr bwMode="gray">
          <a:xfrm>
            <a:off x="269875" y="1374605"/>
            <a:ext cx="8604250" cy="5400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fontAlgn="base">
              <a:spcBef>
                <a:spcPct val="20000"/>
              </a:spcBef>
              <a:spcAft>
                <a:spcPct val="0"/>
              </a:spcAft>
              <a:buClr>
                <a:schemeClr val="folHlink"/>
              </a:buClr>
              <a:buSzPct val="110000"/>
              <a:buChar char="•"/>
              <a:defRPr sz="3200">
                <a:solidFill>
                  <a:schemeClr val="tx2"/>
                </a:solidFill>
                <a:latin typeface="+mn-lt"/>
                <a:ea typeface="+mn-ea"/>
                <a:cs typeface="+mn-cs"/>
              </a:defRPr>
            </a:lvl1pPr>
            <a:lvl2pPr marL="742950" indent="-285750" algn="l" rtl="0" fontAlgn="base">
              <a:spcBef>
                <a:spcPct val="20000"/>
              </a:spcBef>
              <a:spcAft>
                <a:spcPct val="0"/>
              </a:spcAft>
              <a:buClr>
                <a:schemeClr val="folHlink"/>
              </a:buClr>
              <a:buSzPct val="110000"/>
              <a:buChar char="•"/>
              <a:defRPr sz="2800">
                <a:solidFill>
                  <a:schemeClr val="tx2"/>
                </a:solidFill>
                <a:latin typeface="+mn-lt"/>
              </a:defRPr>
            </a:lvl2pPr>
            <a:lvl3pPr marL="1143000" indent="-228600" algn="l" rtl="0" fontAlgn="base">
              <a:spcBef>
                <a:spcPct val="20000"/>
              </a:spcBef>
              <a:spcAft>
                <a:spcPct val="0"/>
              </a:spcAft>
              <a:buClr>
                <a:schemeClr val="folHlink"/>
              </a:buClr>
              <a:buSzPct val="110000"/>
              <a:buChar char="•"/>
              <a:defRPr sz="2400">
                <a:solidFill>
                  <a:schemeClr val="tx2"/>
                </a:solidFill>
                <a:latin typeface="+mn-lt"/>
              </a:defRPr>
            </a:lvl3pPr>
            <a:lvl4pPr marL="1600200" indent="-228600" algn="l" rtl="0" fontAlgn="base">
              <a:spcBef>
                <a:spcPct val="20000"/>
              </a:spcBef>
              <a:spcAft>
                <a:spcPct val="0"/>
              </a:spcAft>
              <a:buClr>
                <a:schemeClr val="folHlink"/>
              </a:buClr>
              <a:buSzPct val="110000"/>
              <a:buChar char="•"/>
              <a:defRPr sz="2400">
                <a:solidFill>
                  <a:schemeClr val="tx2"/>
                </a:solidFill>
                <a:latin typeface="+mn-lt"/>
              </a:defRPr>
            </a:lvl4pPr>
            <a:lvl5pPr marL="2057400" indent="-228600" algn="l" rtl="0" fontAlgn="base">
              <a:spcBef>
                <a:spcPct val="20000"/>
              </a:spcBef>
              <a:spcAft>
                <a:spcPct val="0"/>
              </a:spcAft>
              <a:buClr>
                <a:schemeClr val="folHlink"/>
              </a:buClr>
              <a:buSzPct val="110000"/>
              <a:buChar char="•"/>
              <a:defRPr sz="2400">
                <a:solidFill>
                  <a:schemeClr val="tx2"/>
                </a:solidFill>
                <a:latin typeface="+mn-lt"/>
              </a:defRPr>
            </a:lvl5pPr>
            <a:lvl6pPr marL="2514600" indent="-228600" algn="l" rtl="0" eaLnBrk="1" fontAlgn="base" hangingPunct="1">
              <a:spcBef>
                <a:spcPct val="20000"/>
              </a:spcBef>
              <a:spcAft>
                <a:spcPct val="0"/>
              </a:spcAft>
              <a:buClr>
                <a:schemeClr val="folHlink"/>
              </a:buClr>
              <a:buSzPct val="110000"/>
              <a:buChar char="•"/>
              <a:defRPr sz="2400">
                <a:solidFill>
                  <a:schemeClr val="tx2"/>
                </a:solidFill>
                <a:latin typeface="+mn-lt"/>
              </a:defRPr>
            </a:lvl6pPr>
            <a:lvl7pPr marL="2971800" indent="-228600" algn="l" rtl="0" eaLnBrk="1" fontAlgn="base" hangingPunct="1">
              <a:spcBef>
                <a:spcPct val="20000"/>
              </a:spcBef>
              <a:spcAft>
                <a:spcPct val="0"/>
              </a:spcAft>
              <a:buClr>
                <a:schemeClr val="folHlink"/>
              </a:buClr>
              <a:buSzPct val="110000"/>
              <a:buChar char="•"/>
              <a:defRPr sz="2400">
                <a:solidFill>
                  <a:schemeClr val="tx2"/>
                </a:solidFill>
                <a:latin typeface="+mn-lt"/>
              </a:defRPr>
            </a:lvl7pPr>
            <a:lvl8pPr marL="3429000" indent="-228600" algn="l" rtl="0" eaLnBrk="1" fontAlgn="base" hangingPunct="1">
              <a:spcBef>
                <a:spcPct val="20000"/>
              </a:spcBef>
              <a:spcAft>
                <a:spcPct val="0"/>
              </a:spcAft>
              <a:buClr>
                <a:schemeClr val="folHlink"/>
              </a:buClr>
              <a:buSzPct val="110000"/>
              <a:buChar char="•"/>
              <a:defRPr sz="2400">
                <a:solidFill>
                  <a:schemeClr val="tx2"/>
                </a:solidFill>
                <a:latin typeface="+mn-lt"/>
              </a:defRPr>
            </a:lvl8pPr>
            <a:lvl9pPr marL="3886200" indent="-228600" algn="l" rtl="0" eaLnBrk="1" fontAlgn="base" hangingPunct="1">
              <a:spcBef>
                <a:spcPct val="20000"/>
              </a:spcBef>
              <a:spcAft>
                <a:spcPct val="0"/>
              </a:spcAft>
              <a:buClr>
                <a:schemeClr val="folHlink"/>
              </a:buClr>
              <a:buSzPct val="110000"/>
              <a:buChar char="•"/>
              <a:defRPr sz="2400">
                <a:solidFill>
                  <a:schemeClr val="tx2"/>
                </a:solidFill>
                <a:latin typeface="+mn-lt"/>
              </a:defRPr>
            </a:lvl9pPr>
          </a:lstStyle>
          <a:p>
            <a:pPr algn="just">
              <a:lnSpc>
                <a:spcPct val="80000"/>
              </a:lnSpc>
            </a:pPr>
            <a:endParaRPr lang="en-US" altLang="en-US" sz="2800" dirty="0"/>
          </a:p>
          <a:p>
            <a:pPr algn="just">
              <a:lnSpc>
                <a:spcPct val="80000"/>
              </a:lnSpc>
            </a:pPr>
            <a:endParaRPr lang="en-US" altLang="en-US" sz="2800" dirty="0"/>
          </a:p>
          <a:p>
            <a:pPr algn="just">
              <a:lnSpc>
                <a:spcPct val="80000"/>
              </a:lnSpc>
            </a:pPr>
            <a:endParaRPr lang="en-US" altLang="en-US" sz="2800" dirty="0"/>
          </a:p>
          <a:p>
            <a:pPr algn="just">
              <a:lnSpc>
                <a:spcPct val="80000"/>
              </a:lnSpc>
            </a:pPr>
            <a:endParaRPr lang="en-US" altLang="en-US" sz="2800" dirty="0"/>
          </a:p>
          <a:p>
            <a:pPr algn="just">
              <a:lnSpc>
                <a:spcPct val="90000"/>
              </a:lnSpc>
              <a:buFont typeface="Arial" panose="020B0604020202020204" pitchFamily="34" charset="0"/>
              <a:buChar char="•"/>
            </a:pPr>
            <a:endParaRPr lang="en-US" altLang="en-US" sz="2400" dirty="0"/>
          </a:p>
          <a:p>
            <a:pPr algn="just">
              <a:lnSpc>
                <a:spcPct val="90000"/>
              </a:lnSpc>
              <a:buClr>
                <a:schemeClr val="bg1">
                  <a:lumMod val="50000"/>
                </a:schemeClr>
              </a:buClr>
              <a:buFont typeface="Arial" panose="020B0604020202020204" pitchFamily="34" charset="0"/>
              <a:buChar char="•"/>
            </a:pPr>
            <a:r>
              <a:rPr lang="en-US" altLang="en-US" sz="2000" dirty="0">
                <a:solidFill>
                  <a:schemeClr val="accent6">
                    <a:lumMod val="10000"/>
                  </a:schemeClr>
                </a:solidFill>
              </a:rPr>
              <a:t>The deposition pattern on filter A shows a concentration of material near the center of the filter. Hence, if the detector efficiency is determined with a uniform source of radioactivity, the activity on the filter will be overestimated.</a:t>
            </a:r>
          </a:p>
          <a:p>
            <a:pPr algn="just">
              <a:lnSpc>
                <a:spcPct val="90000"/>
              </a:lnSpc>
              <a:buClr>
                <a:schemeClr val="bg1">
                  <a:lumMod val="50000"/>
                </a:schemeClr>
              </a:buClr>
              <a:buFont typeface="Arial" panose="020B0604020202020204" pitchFamily="34" charset="0"/>
              <a:buChar char="•"/>
            </a:pPr>
            <a:endParaRPr lang="en-US" altLang="en-US" sz="2000" dirty="0">
              <a:solidFill>
                <a:schemeClr val="accent6">
                  <a:lumMod val="10000"/>
                </a:schemeClr>
              </a:solidFill>
            </a:endParaRPr>
          </a:p>
          <a:p>
            <a:pPr algn="just">
              <a:lnSpc>
                <a:spcPct val="90000"/>
              </a:lnSpc>
              <a:buClr>
                <a:schemeClr val="bg1">
                  <a:lumMod val="50000"/>
                </a:schemeClr>
              </a:buClr>
              <a:buFont typeface="Arial" panose="020B0604020202020204" pitchFamily="34" charset="0"/>
              <a:buChar char="•"/>
            </a:pPr>
            <a:r>
              <a:rPr lang="en-US" altLang="en-US" sz="2000" dirty="0">
                <a:solidFill>
                  <a:schemeClr val="accent6">
                    <a:lumMod val="10000"/>
                  </a:schemeClr>
                </a:solidFill>
              </a:rPr>
              <a:t>The deposition pattern on filter B shows a concentration of material near the outer edge of the filter. Hence, if the detector efficiency is determined with a uniform source of radioactivity, the activity on the filter will be underestimated.  </a:t>
            </a:r>
          </a:p>
        </p:txBody>
      </p:sp>
      <p:pic>
        <p:nvPicPr>
          <p:cNvPr id="4" name="Picture 4">
            <a:extLst>
              <a:ext uri="{FF2B5EF4-FFF2-40B4-BE49-F238E27FC236}">
                <a16:creationId xmlns:a16="http://schemas.microsoft.com/office/drawing/2014/main" id="{824D7C1E-3F7E-47DF-9260-ADCE1B858923}"/>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830669" y="1431031"/>
            <a:ext cx="4968552" cy="15424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5">
            <a:extLst>
              <a:ext uri="{FF2B5EF4-FFF2-40B4-BE49-F238E27FC236}">
                <a16:creationId xmlns:a16="http://schemas.microsoft.com/office/drawing/2014/main" id="{A7442DC9-13C3-4A36-A579-3D03AADB89EE}"/>
              </a:ext>
            </a:extLst>
          </p:cNvPr>
          <p:cNvSpPr>
            <a:spLocks noChangeArrowheads="1"/>
          </p:cNvSpPr>
          <p:nvPr/>
        </p:nvSpPr>
        <p:spPr bwMode="auto">
          <a:xfrm>
            <a:off x="1633159" y="2846274"/>
            <a:ext cx="4968552"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spAutoFit/>
          </a:bodyPr>
          <a:lstStyle/>
          <a:p>
            <a:pPr algn="l"/>
            <a:r>
              <a:rPr lang="en-US" altLang="en-US" sz="2800" b="1" dirty="0">
                <a:solidFill>
                  <a:schemeClr val="accent6">
                    <a:lumMod val="10000"/>
                  </a:schemeClr>
                </a:solidFill>
                <a:effectLst/>
              </a:rPr>
              <a:t>	</a:t>
            </a:r>
            <a:r>
              <a:rPr lang="en-US" altLang="en-US" sz="1600" b="1" dirty="0">
                <a:solidFill>
                  <a:schemeClr val="accent6">
                    <a:lumMod val="10000"/>
                  </a:schemeClr>
                </a:solidFill>
                <a:effectLst/>
              </a:rPr>
              <a:t>Filter A 		              Filter B</a:t>
            </a:r>
          </a:p>
        </p:txBody>
      </p:sp>
    </p:spTree>
    <p:extLst>
      <p:ext uri="{BB962C8B-B14F-4D97-AF65-F5344CB8AC3E}">
        <p14:creationId xmlns:p14="http://schemas.microsoft.com/office/powerpoint/2010/main" val="2176056399"/>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8E502D16-14D8-4F42-AAD6-2FB782A0EDBE}"/>
              </a:ext>
            </a:extLst>
          </p:cNvPr>
          <p:cNvSpPr/>
          <p:nvPr/>
        </p:nvSpPr>
        <p:spPr>
          <a:xfrm>
            <a:off x="0" y="488873"/>
            <a:ext cx="4572000" cy="425527"/>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t>Alarm Levels on Monitors</a:t>
            </a:r>
            <a:endParaRPr lang="en-GB" sz="2400" dirty="0"/>
          </a:p>
        </p:txBody>
      </p:sp>
      <p:sp>
        <p:nvSpPr>
          <p:cNvPr id="3" name="Rectangle: Rounded Corners 2">
            <a:extLst>
              <a:ext uri="{FF2B5EF4-FFF2-40B4-BE49-F238E27FC236}">
                <a16:creationId xmlns:a16="http://schemas.microsoft.com/office/drawing/2014/main" id="{1E6A17F3-B139-4C28-81B2-DEB81C45CF7E}"/>
              </a:ext>
            </a:extLst>
          </p:cNvPr>
          <p:cNvSpPr/>
          <p:nvPr/>
        </p:nvSpPr>
        <p:spPr>
          <a:xfrm>
            <a:off x="538886" y="1634948"/>
            <a:ext cx="3716122" cy="1975104"/>
          </a:xfrm>
          <a:prstGeom prst="roundRect">
            <a:avLst/>
          </a:prstGeom>
          <a:solidFill>
            <a:schemeClr val="bg1">
              <a:lumMod val="65000"/>
            </a:schemeClr>
          </a:solidFill>
          <a:ln>
            <a:solidFill>
              <a:schemeClr val="accent6">
                <a:lumMod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endParaRPr lang="en-US" dirty="0"/>
          </a:p>
          <a:p>
            <a:pPr algn="just"/>
            <a:r>
              <a:rPr lang="en-US" dirty="0"/>
              <a:t>Set ALARM points as low as reasonably practical to identify changes in conditions without causing excessive false radon alarms</a:t>
            </a:r>
          </a:p>
          <a:p>
            <a:pPr marL="285750" indent="-285750" algn="just">
              <a:buFont typeface="Arial" panose="020B0604020202020204" pitchFamily="34" charset="0"/>
              <a:buChar char="•"/>
            </a:pPr>
            <a:r>
              <a:rPr lang="en-US" sz="1600" dirty="0"/>
              <a:t>Review past air monitor performance </a:t>
            </a:r>
          </a:p>
          <a:p>
            <a:pPr algn="just"/>
            <a:endParaRPr lang="en-US" dirty="0"/>
          </a:p>
        </p:txBody>
      </p:sp>
      <p:sp>
        <p:nvSpPr>
          <p:cNvPr id="4" name="Rectangle: Rounded Corners 3">
            <a:extLst>
              <a:ext uri="{FF2B5EF4-FFF2-40B4-BE49-F238E27FC236}">
                <a16:creationId xmlns:a16="http://schemas.microsoft.com/office/drawing/2014/main" id="{3E1A0DA4-EAC5-408B-9174-7E63877C5955}"/>
              </a:ext>
            </a:extLst>
          </p:cNvPr>
          <p:cNvSpPr/>
          <p:nvPr/>
        </p:nvSpPr>
        <p:spPr>
          <a:xfrm>
            <a:off x="4572000" y="1634948"/>
            <a:ext cx="3797809" cy="1975104"/>
          </a:xfrm>
          <a:prstGeom prst="roundRect">
            <a:avLst/>
          </a:prstGeom>
          <a:solidFill>
            <a:schemeClr val="bg1">
              <a:lumMod val="65000"/>
            </a:schemeClr>
          </a:solidFill>
          <a:ln>
            <a:solidFill>
              <a:schemeClr val="accent6">
                <a:lumMod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n-US" dirty="0"/>
              <a:t>Use higher alarms when respiratory protection worn</a:t>
            </a:r>
          </a:p>
          <a:p>
            <a:pPr algn="ctr"/>
            <a:endParaRPr lang="en-GB" dirty="0"/>
          </a:p>
        </p:txBody>
      </p:sp>
      <p:sp>
        <p:nvSpPr>
          <p:cNvPr id="5" name="Rectangle: Rounded Corners 4">
            <a:extLst>
              <a:ext uri="{FF2B5EF4-FFF2-40B4-BE49-F238E27FC236}">
                <a16:creationId xmlns:a16="http://schemas.microsoft.com/office/drawing/2014/main" id="{F5557C18-3B7C-4E5A-B2A8-957DD101DB0E}"/>
              </a:ext>
            </a:extLst>
          </p:cNvPr>
          <p:cNvSpPr/>
          <p:nvPr/>
        </p:nvSpPr>
        <p:spPr>
          <a:xfrm>
            <a:off x="2595678" y="4149475"/>
            <a:ext cx="3716122" cy="1975104"/>
          </a:xfrm>
          <a:prstGeom prst="roundRect">
            <a:avLst/>
          </a:prstGeom>
          <a:solidFill>
            <a:schemeClr val="bg1">
              <a:lumMod val="65000"/>
            </a:schemeClr>
          </a:solidFill>
          <a:ln>
            <a:solidFill>
              <a:schemeClr val="accent6">
                <a:lumMod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n-US" dirty="0"/>
              <a:t>Can use shorter and longer term alarm levels (DAC-h and DAC)</a:t>
            </a:r>
          </a:p>
        </p:txBody>
      </p:sp>
      <p:pic>
        <p:nvPicPr>
          <p:cNvPr id="8" name="Graphic 7" descr="Zoom in">
            <a:extLst>
              <a:ext uri="{FF2B5EF4-FFF2-40B4-BE49-F238E27FC236}">
                <a16:creationId xmlns:a16="http://schemas.microsoft.com/office/drawing/2014/main" id="{7CC80411-3BCC-49F7-AB8D-2DF0FE1808C9}"/>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3763671" y="1341425"/>
            <a:ext cx="587045" cy="587045"/>
          </a:xfrm>
          <a:prstGeom prst="rect">
            <a:avLst/>
          </a:prstGeom>
        </p:spPr>
      </p:pic>
      <p:pic>
        <p:nvPicPr>
          <p:cNvPr id="11" name="Graphic 10" descr="Zoom in">
            <a:extLst>
              <a:ext uri="{FF2B5EF4-FFF2-40B4-BE49-F238E27FC236}">
                <a16:creationId xmlns:a16="http://schemas.microsoft.com/office/drawing/2014/main" id="{E8E00CD5-4273-46BF-9477-BDC12C603892}"/>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7866279" y="1341424"/>
            <a:ext cx="587045" cy="587045"/>
          </a:xfrm>
          <a:prstGeom prst="rect">
            <a:avLst/>
          </a:prstGeom>
        </p:spPr>
      </p:pic>
      <p:pic>
        <p:nvPicPr>
          <p:cNvPr id="12" name="Graphic 11" descr="Zoom in">
            <a:extLst>
              <a:ext uri="{FF2B5EF4-FFF2-40B4-BE49-F238E27FC236}">
                <a16:creationId xmlns:a16="http://schemas.microsoft.com/office/drawing/2014/main" id="{4F7BF2CC-2478-40A6-9391-EB9AB9D52C08}"/>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5824119" y="3855952"/>
            <a:ext cx="587045" cy="587045"/>
          </a:xfrm>
          <a:prstGeom prst="rect">
            <a:avLst/>
          </a:prstGeom>
        </p:spPr>
      </p:pic>
    </p:spTree>
    <p:extLst>
      <p:ext uri="{BB962C8B-B14F-4D97-AF65-F5344CB8AC3E}">
        <p14:creationId xmlns:p14="http://schemas.microsoft.com/office/powerpoint/2010/main" val="4056804201"/>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30DE1BE8-AB7C-447F-83B7-20657454D0BD}"/>
              </a:ext>
            </a:extLst>
          </p:cNvPr>
          <p:cNvSpPr/>
          <p:nvPr/>
        </p:nvSpPr>
        <p:spPr>
          <a:xfrm>
            <a:off x="2038525" y="2351014"/>
            <a:ext cx="5201174" cy="2021747"/>
          </a:xfrm>
          <a:prstGeom prst="rect">
            <a:avLst/>
          </a:prstGeom>
          <a:solidFill>
            <a:schemeClr val="tx2">
              <a:lumMod val="5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FontTx/>
              <a:buNone/>
            </a:pPr>
            <a:r>
              <a:rPr lang="en-GB" altLang="en-US" sz="2800" b="1" dirty="0"/>
              <a:t>CALIBRATION, TESTING AND INSPECTION</a:t>
            </a:r>
            <a:endParaRPr lang="en-US" altLang="en-US" sz="2800" b="1" dirty="0"/>
          </a:p>
        </p:txBody>
      </p:sp>
    </p:spTree>
    <p:extLst>
      <p:ext uri="{BB962C8B-B14F-4D97-AF65-F5344CB8AC3E}">
        <p14:creationId xmlns:p14="http://schemas.microsoft.com/office/powerpoint/2010/main" val="247169368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893B3AA4-6107-452E-9D25-5469260FD919}"/>
              </a:ext>
            </a:extLst>
          </p:cNvPr>
          <p:cNvSpPr/>
          <p:nvPr/>
        </p:nvSpPr>
        <p:spPr>
          <a:xfrm>
            <a:off x="0" y="356563"/>
            <a:ext cx="4440325" cy="815242"/>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t>Principal Objectives of </a:t>
            </a:r>
            <a:r>
              <a:rPr lang="en-US" sz="2800" dirty="0" err="1"/>
              <a:t>Airbone</a:t>
            </a:r>
            <a:r>
              <a:rPr lang="en-US" sz="2800" dirty="0"/>
              <a:t> WPM</a:t>
            </a:r>
            <a:endParaRPr lang="en-GB" sz="2800" dirty="0"/>
          </a:p>
        </p:txBody>
      </p:sp>
      <p:sp>
        <p:nvSpPr>
          <p:cNvPr id="3" name="Rectangle 2">
            <a:extLst>
              <a:ext uri="{FF2B5EF4-FFF2-40B4-BE49-F238E27FC236}">
                <a16:creationId xmlns:a16="http://schemas.microsoft.com/office/drawing/2014/main" id="{A9BD421E-17A7-4837-AE1B-4D4A9FF951FA}"/>
              </a:ext>
            </a:extLst>
          </p:cNvPr>
          <p:cNvSpPr/>
          <p:nvPr/>
        </p:nvSpPr>
        <p:spPr>
          <a:xfrm>
            <a:off x="614478" y="1660550"/>
            <a:ext cx="5757062" cy="4840887"/>
          </a:xfrm>
          <a:prstGeom prst="rect">
            <a:avLst/>
          </a:prstGeom>
          <a:no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hangingPunct="0">
              <a:defRPr/>
            </a:pPr>
            <a:r>
              <a:rPr lang="en-GB" sz="2200" dirty="0">
                <a:solidFill>
                  <a:schemeClr val="tx2">
                    <a:lumMod val="50000"/>
                  </a:schemeClr>
                </a:solidFill>
              </a:rPr>
              <a:t>Additional specific objectives of airborne monitoring are to:</a:t>
            </a:r>
          </a:p>
          <a:p>
            <a:pPr marL="342900" indent="-342900" algn="just" hangingPunct="0">
              <a:buFont typeface="Wingdings" panose="05000000000000000000" pitchFamily="2" charset="2"/>
              <a:buChar char="§"/>
              <a:defRPr/>
            </a:pPr>
            <a:endParaRPr lang="en-GB" sz="2200" dirty="0">
              <a:solidFill>
                <a:schemeClr val="tx2">
                  <a:lumMod val="50000"/>
                </a:schemeClr>
              </a:solidFill>
            </a:endParaRPr>
          </a:p>
          <a:p>
            <a:pPr marL="342900" indent="-342900" algn="just">
              <a:spcBef>
                <a:spcPct val="0"/>
              </a:spcBef>
              <a:spcAft>
                <a:spcPts val="1000"/>
              </a:spcAft>
              <a:buFont typeface="Wingdings" panose="05000000000000000000" pitchFamily="2" charset="2"/>
              <a:buChar char="§"/>
              <a:defRPr/>
            </a:pPr>
            <a:r>
              <a:rPr lang="en-US" altLang="en-US" sz="2200" dirty="0">
                <a:solidFill>
                  <a:schemeClr val="tx2">
                    <a:lumMod val="50000"/>
                  </a:schemeClr>
                </a:solidFill>
              </a:rPr>
              <a:t>Control the intake of radioactive substances by detecting and preventing its entry.</a:t>
            </a:r>
          </a:p>
          <a:p>
            <a:pPr marL="342900" indent="-342900" algn="just">
              <a:spcBef>
                <a:spcPct val="0"/>
              </a:spcBef>
              <a:spcAft>
                <a:spcPts val="1000"/>
              </a:spcAft>
              <a:buFont typeface="Wingdings" panose="05000000000000000000" pitchFamily="2" charset="2"/>
              <a:buChar char="§"/>
              <a:defRPr/>
            </a:pPr>
            <a:r>
              <a:rPr lang="en-US" altLang="en-US" sz="2200" dirty="0">
                <a:solidFill>
                  <a:schemeClr val="tx2">
                    <a:lumMod val="50000"/>
                  </a:schemeClr>
                </a:solidFill>
              </a:rPr>
              <a:t>Prompt warning to workers to evacuate in case of loss of containment.</a:t>
            </a:r>
          </a:p>
          <a:p>
            <a:pPr marL="342900" indent="-342900" algn="just">
              <a:spcBef>
                <a:spcPct val="0"/>
              </a:spcBef>
              <a:spcAft>
                <a:spcPts val="1000"/>
              </a:spcAft>
              <a:buFont typeface="Wingdings" panose="05000000000000000000" pitchFamily="2" charset="2"/>
              <a:buChar char="§"/>
              <a:defRPr/>
            </a:pPr>
            <a:r>
              <a:rPr lang="en-US" altLang="en-US" sz="2200" dirty="0">
                <a:solidFill>
                  <a:schemeClr val="tx2">
                    <a:lumMod val="50000"/>
                  </a:schemeClr>
                </a:solidFill>
              </a:rPr>
              <a:t>Select and recommend the appropriate personal protective equipment.</a:t>
            </a:r>
          </a:p>
          <a:p>
            <a:pPr algn="ctr"/>
            <a:endParaRPr lang="en-GB" dirty="0"/>
          </a:p>
        </p:txBody>
      </p:sp>
      <p:grpSp>
        <p:nvGrpSpPr>
          <p:cNvPr id="4" name="Group 10">
            <a:extLst>
              <a:ext uri="{FF2B5EF4-FFF2-40B4-BE49-F238E27FC236}">
                <a16:creationId xmlns:a16="http://schemas.microsoft.com/office/drawing/2014/main" id="{656FA1C2-FAEE-45C6-B2B6-4D70664E7EFB}"/>
              </a:ext>
            </a:extLst>
          </p:cNvPr>
          <p:cNvGrpSpPr>
            <a:grpSpLocks/>
          </p:cNvGrpSpPr>
          <p:nvPr/>
        </p:nvGrpSpPr>
        <p:grpSpPr bwMode="auto">
          <a:xfrm>
            <a:off x="6959224" y="2084389"/>
            <a:ext cx="1246187" cy="3714750"/>
            <a:chOff x="2771800" y="1196752"/>
            <a:chExt cx="2470496" cy="5442648"/>
          </a:xfrm>
        </p:grpSpPr>
        <p:sp>
          <p:nvSpPr>
            <p:cNvPr id="5" name="Rounded Rectangle 3">
              <a:extLst>
                <a:ext uri="{FF2B5EF4-FFF2-40B4-BE49-F238E27FC236}">
                  <a16:creationId xmlns:a16="http://schemas.microsoft.com/office/drawing/2014/main" id="{A24678D4-A3EA-43B6-98FC-693559503154}"/>
                </a:ext>
              </a:extLst>
            </p:cNvPr>
            <p:cNvSpPr/>
            <p:nvPr/>
          </p:nvSpPr>
          <p:spPr>
            <a:xfrm>
              <a:off x="2771801" y="1196752"/>
              <a:ext cx="2448271" cy="1059324"/>
            </a:xfrm>
            <a:prstGeom prst="roundRect">
              <a:avLst/>
            </a:prstGeom>
            <a:solidFill>
              <a:schemeClr val="accent3">
                <a:lumMod val="75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GB" sz="1600" dirty="0">
                  <a:solidFill>
                    <a:schemeClr val="tx2">
                      <a:lumMod val="75000"/>
                    </a:schemeClr>
                  </a:solidFill>
                </a:rPr>
                <a:t>Define Objectives</a:t>
              </a:r>
            </a:p>
          </p:txBody>
        </p:sp>
        <p:sp>
          <p:nvSpPr>
            <p:cNvPr id="6" name="Rounded Rectangle 4">
              <a:extLst>
                <a:ext uri="{FF2B5EF4-FFF2-40B4-BE49-F238E27FC236}">
                  <a16:creationId xmlns:a16="http://schemas.microsoft.com/office/drawing/2014/main" id="{00A143E7-1E97-465D-88F9-9D7AA401B448}"/>
                </a:ext>
              </a:extLst>
            </p:cNvPr>
            <p:cNvSpPr/>
            <p:nvPr/>
          </p:nvSpPr>
          <p:spPr>
            <a:xfrm>
              <a:off x="2771800" y="2603224"/>
              <a:ext cx="2470496" cy="1060612"/>
            </a:xfrm>
            <a:prstGeom prst="roundRect">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GB" sz="1600" dirty="0">
                  <a:solidFill>
                    <a:schemeClr val="tx2">
                      <a:lumMod val="75000"/>
                    </a:schemeClr>
                  </a:solidFill>
                </a:rPr>
                <a:t>Identify Purpose</a:t>
              </a:r>
            </a:p>
          </p:txBody>
        </p:sp>
        <p:sp>
          <p:nvSpPr>
            <p:cNvPr id="7" name="Rounded Rectangle 5">
              <a:extLst>
                <a:ext uri="{FF2B5EF4-FFF2-40B4-BE49-F238E27FC236}">
                  <a16:creationId xmlns:a16="http://schemas.microsoft.com/office/drawing/2014/main" id="{DDE815C4-2F0A-48E3-82D0-B30E5A30BAF7}"/>
                </a:ext>
              </a:extLst>
            </p:cNvPr>
            <p:cNvSpPr/>
            <p:nvPr/>
          </p:nvSpPr>
          <p:spPr>
            <a:xfrm>
              <a:off x="2771800" y="4077072"/>
              <a:ext cx="2448272" cy="1078832"/>
            </a:xfrm>
            <a:prstGeom prst="roundRect">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GB" sz="1600" dirty="0">
                  <a:solidFill>
                    <a:schemeClr val="tx2">
                      <a:lumMod val="75000"/>
                    </a:schemeClr>
                  </a:solidFill>
                </a:rPr>
                <a:t>Confirm Monitoring Type</a:t>
              </a:r>
            </a:p>
          </p:txBody>
        </p:sp>
        <p:sp>
          <p:nvSpPr>
            <p:cNvPr id="8" name="Rounded Rectangle 6">
              <a:extLst>
                <a:ext uri="{FF2B5EF4-FFF2-40B4-BE49-F238E27FC236}">
                  <a16:creationId xmlns:a16="http://schemas.microsoft.com/office/drawing/2014/main" id="{B5B82776-EEE7-4F15-B1ED-239F91B1CE37}"/>
                </a:ext>
              </a:extLst>
            </p:cNvPr>
            <p:cNvSpPr/>
            <p:nvPr/>
          </p:nvSpPr>
          <p:spPr>
            <a:xfrm>
              <a:off x="2772163" y="5535452"/>
              <a:ext cx="2447907" cy="1103948"/>
            </a:xfrm>
            <a:prstGeom prst="roundRect">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GB" sz="1600" dirty="0">
                  <a:solidFill>
                    <a:schemeClr val="tx2">
                      <a:lumMod val="75000"/>
                    </a:schemeClr>
                  </a:solidFill>
                </a:rPr>
                <a:t>Establish Fingerprint</a:t>
              </a:r>
            </a:p>
          </p:txBody>
        </p:sp>
        <p:cxnSp>
          <p:nvCxnSpPr>
            <p:cNvPr id="9" name="Straight Arrow Connector 8">
              <a:extLst>
                <a:ext uri="{FF2B5EF4-FFF2-40B4-BE49-F238E27FC236}">
                  <a16:creationId xmlns:a16="http://schemas.microsoft.com/office/drawing/2014/main" id="{1D253C16-D31D-4FE6-B571-844E74467A6F}"/>
                </a:ext>
              </a:extLst>
            </p:cNvPr>
            <p:cNvCxnSpPr/>
            <p:nvPr/>
          </p:nvCxnSpPr>
          <p:spPr>
            <a:xfrm>
              <a:off x="3996033" y="2255044"/>
              <a:ext cx="12589" cy="348888"/>
            </a:xfrm>
            <a:prstGeom prst="straightConnector1">
              <a:avLst/>
            </a:prstGeom>
            <a:ln w="31750">
              <a:solidFill>
                <a:schemeClr val="tx2">
                  <a:lumMod val="50000"/>
                </a:schemeClr>
              </a:solidFill>
              <a:headEnd w="lg" len="lg"/>
              <a:tailEnd type="triangle" w="lg" len="lg"/>
            </a:ln>
          </p:spPr>
          <p:style>
            <a:lnRef idx="1">
              <a:schemeClr val="accent1"/>
            </a:lnRef>
            <a:fillRef idx="0">
              <a:schemeClr val="accent1"/>
            </a:fillRef>
            <a:effectRef idx="0">
              <a:schemeClr val="accent1"/>
            </a:effectRef>
            <a:fontRef idx="minor">
              <a:schemeClr val="tx1"/>
            </a:fontRef>
          </p:style>
        </p:cxnSp>
        <p:cxnSp>
          <p:nvCxnSpPr>
            <p:cNvPr id="10" name="Straight Arrow Connector 9">
              <a:extLst>
                <a:ext uri="{FF2B5EF4-FFF2-40B4-BE49-F238E27FC236}">
                  <a16:creationId xmlns:a16="http://schemas.microsoft.com/office/drawing/2014/main" id="{5263B9EB-15FF-4B2A-B27C-1A00154AB0A1}"/>
                </a:ext>
              </a:extLst>
            </p:cNvPr>
            <p:cNvCxnSpPr/>
            <p:nvPr/>
          </p:nvCxnSpPr>
          <p:spPr>
            <a:xfrm flipH="1">
              <a:off x="3996033" y="3664550"/>
              <a:ext cx="12589" cy="411688"/>
            </a:xfrm>
            <a:prstGeom prst="straightConnector1">
              <a:avLst/>
            </a:prstGeom>
            <a:ln w="31750">
              <a:solidFill>
                <a:schemeClr val="tx2">
                  <a:lumMod val="50000"/>
                </a:schemeClr>
              </a:solidFill>
              <a:headEnd w="lg" len="lg"/>
              <a:tailEnd type="triangle" w="lg" len="lg"/>
            </a:ln>
          </p:spPr>
          <p:style>
            <a:lnRef idx="1">
              <a:schemeClr val="accent1"/>
            </a:lnRef>
            <a:fillRef idx="0">
              <a:schemeClr val="accent1"/>
            </a:fillRef>
            <a:effectRef idx="0">
              <a:schemeClr val="accent1"/>
            </a:effectRef>
            <a:fontRef idx="minor">
              <a:schemeClr val="tx1"/>
            </a:fontRef>
          </p:style>
        </p:cxnSp>
        <p:cxnSp>
          <p:nvCxnSpPr>
            <p:cNvPr id="11" name="Straight Arrow Connector 10">
              <a:extLst>
                <a:ext uri="{FF2B5EF4-FFF2-40B4-BE49-F238E27FC236}">
                  <a16:creationId xmlns:a16="http://schemas.microsoft.com/office/drawing/2014/main" id="{C18CEF62-0B3B-4AA0-8509-7594F1179E83}"/>
                </a:ext>
              </a:extLst>
            </p:cNvPr>
            <p:cNvCxnSpPr/>
            <p:nvPr/>
          </p:nvCxnSpPr>
          <p:spPr>
            <a:xfrm>
              <a:off x="3996033" y="5155464"/>
              <a:ext cx="0" cy="379124"/>
            </a:xfrm>
            <a:prstGeom prst="straightConnector1">
              <a:avLst/>
            </a:prstGeom>
            <a:ln w="31750">
              <a:solidFill>
                <a:schemeClr val="tx2">
                  <a:lumMod val="50000"/>
                </a:schemeClr>
              </a:solidFill>
              <a:headEnd w="lg" len="lg"/>
              <a:tailEnd type="triangle" w="lg" len="lg"/>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057714323"/>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095BA0CC-EA7D-4F5E-B61F-6D3DD2698E36}"/>
              </a:ext>
            </a:extLst>
          </p:cNvPr>
          <p:cNvSpPr/>
          <p:nvPr/>
        </p:nvSpPr>
        <p:spPr>
          <a:xfrm>
            <a:off x="0" y="488873"/>
            <a:ext cx="4959706" cy="425527"/>
          </a:xfrm>
          <a:prstGeom prst="rect">
            <a:avLst/>
          </a:pr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t>Type of testing of WPM Equipment</a:t>
            </a:r>
            <a:endParaRPr lang="en-GB" sz="2400" dirty="0"/>
          </a:p>
        </p:txBody>
      </p:sp>
      <p:sp>
        <p:nvSpPr>
          <p:cNvPr id="3" name="Rectangle: Diagonal Corners Snipped 2">
            <a:extLst>
              <a:ext uri="{FF2B5EF4-FFF2-40B4-BE49-F238E27FC236}">
                <a16:creationId xmlns:a16="http://schemas.microsoft.com/office/drawing/2014/main" id="{47D293B1-447F-445E-8D19-14A5266E3904}"/>
              </a:ext>
            </a:extLst>
          </p:cNvPr>
          <p:cNvSpPr/>
          <p:nvPr/>
        </p:nvSpPr>
        <p:spPr>
          <a:xfrm>
            <a:off x="607162" y="1960473"/>
            <a:ext cx="5062118" cy="1616659"/>
          </a:xfrm>
          <a:prstGeom prst="snip2Diag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en-US" dirty="0"/>
              <a:t>Workplace airborne  monitoring equipment is required to be type tested to demonstrate  its  adequacy for the  workplace monitoring.</a:t>
            </a:r>
          </a:p>
          <a:p>
            <a:pPr algn="ctr"/>
            <a:endParaRPr lang="en-GB" dirty="0"/>
          </a:p>
        </p:txBody>
      </p:sp>
      <p:sp>
        <p:nvSpPr>
          <p:cNvPr id="5" name="Rectangle: Diagonal Corners Snipped 4">
            <a:extLst>
              <a:ext uri="{FF2B5EF4-FFF2-40B4-BE49-F238E27FC236}">
                <a16:creationId xmlns:a16="http://schemas.microsoft.com/office/drawing/2014/main" id="{E7122623-2B31-4B38-B20C-598ADD4C3B3C}"/>
              </a:ext>
            </a:extLst>
          </p:cNvPr>
          <p:cNvSpPr/>
          <p:nvPr/>
        </p:nvSpPr>
        <p:spPr>
          <a:xfrm>
            <a:off x="3138221" y="4023359"/>
            <a:ext cx="5281574" cy="1998269"/>
          </a:xfrm>
          <a:prstGeom prst="snip2Diag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n-US" altLang="en-US" dirty="0"/>
              <a:t>Type testing of air monitoring equipment involves extensive testing to determine the sampling and measurement performances (e.g., response, linearity, energy dependence) and the effect of environmental factors such as  electrical and mechanical disturbances. </a:t>
            </a:r>
          </a:p>
        </p:txBody>
      </p:sp>
    </p:spTree>
    <p:extLst>
      <p:ext uri="{BB962C8B-B14F-4D97-AF65-F5344CB8AC3E}">
        <p14:creationId xmlns:p14="http://schemas.microsoft.com/office/powerpoint/2010/main" val="3415080611"/>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C3E2549F-19BE-4476-B85B-80CFFC04F3EF}"/>
              </a:ext>
            </a:extLst>
          </p:cNvPr>
          <p:cNvSpPr/>
          <p:nvPr/>
        </p:nvSpPr>
        <p:spPr>
          <a:xfrm>
            <a:off x="0" y="488873"/>
            <a:ext cx="4959706" cy="425527"/>
          </a:xfrm>
          <a:prstGeom prst="rect">
            <a:avLst/>
          </a:pr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t>Type of testing of WPM Equipment</a:t>
            </a:r>
            <a:endParaRPr lang="en-GB" sz="2400" dirty="0"/>
          </a:p>
        </p:txBody>
      </p:sp>
      <p:sp>
        <p:nvSpPr>
          <p:cNvPr id="3" name="Rectangle: Diagonal Corners Snipped 2">
            <a:extLst>
              <a:ext uri="{FF2B5EF4-FFF2-40B4-BE49-F238E27FC236}">
                <a16:creationId xmlns:a16="http://schemas.microsoft.com/office/drawing/2014/main" id="{3E9B5F45-6D52-4A23-A1F3-E1ACDE51E643}"/>
              </a:ext>
            </a:extLst>
          </p:cNvPr>
          <p:cNvSpPr/>
          <p:nvPr/>
        </p:nvSpPr>
        <p:spPr>
          <a:xfrm>
            <a:off x="1880007" y="1880005"/>
            <a:ext cx="5149900" cy="1799540"/>
          </a:xfrm>
          <a:prstGeom prst="snip2Diag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90000"/>
              </a:lnSpc>
              <a:defRPr/>
            </a:pPr>
            <a:endParaRPr lang="en-US" altLang="en-US" dirty="0"/>
          </a:p>
          <a:p>
            <a:pPr algn="just">
              <a:lnSpc>
                <a:spcPct val="90000"/>
              </a:lnSpc>
              <a:defRPr/>
            </a:pPr>
            <a:r>
              <a:rPr lang="en-US" altLang="en-US" dirty="0"/>
              <a:t>Type   tests   are   usually   undertaken   by   manufacturers   and   acknowledged independent   laboratories   according   to   the   performance   criteria   and   procedures stipulated in the national and international standards.</a:t>
            </a:r>
          </a:p>
          <a:p>
            <a:pPr algn="ctr"/>
            <a:endParaRPr lang="en-GB" dirty="0"/>
          </a:p>
        </p:txBody>
      </p:sp>
      <p:sp>
        <p:nvSpPr>
          <p:cNvPr id="4" name="Rectangle: Diagonal Corners Snipped 3">
            <a:extLst>
              <a:ext uri="{FF2B5EF4-FFF2-40B4-BE49-F238E27FC236}">
                <a16:creationId xmlns:a16="http://schemas.microsoft.com/office/drawing/2014/main" id="{52426398-F773-48DA-AD7A-3A91A1418C9B}"/>
              </a:ext>
            </a:extLst>
          </p:cNvPr>
          <p:cNvSpPr/>
          <p:nvPr/>
        </p:nvSpPr>
        <p:spPr>
          <a:xfrm>
            <a:off x="1964131" y="4169663"/>
            <a:ext cx="5215737" cy="1733703"/>
          </a:xfrm>
          <a:prstGeom prst="snip2Diag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90000"/>
              </a:lnSpc>
              <a:defRPr/>
            </a:pPr>
            <a:r>
              <a:rPr lang="en-US" altLang="en-US" dirty="0"/>
              <a:t>They are normally performed on a prototype or on an equipment taken at random from a production batch and intended to be typical of the equipment type.</a:t>
            </a:r>
          </a:p>
        </p:txBody>
      </p:sp>
      <p:pic>
        <p:nvPicPr>
          <p:cNvPr id="6" name="Graphic 5" descr="Gears">
            <a:extLst>
              <a:ext uri="{FF2B5EF4-FFF2-40B4-BE49-F238E27FC236}">
                <a16:creationId xmlns:a16="http://schemas.microsoft.com/office/drawing/2014/main" id="{7B7B35C4-059F-40A7-85E8-CE3C8D4B809A}"/>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659636" y="1675181"/>
            <a:ext cx="608990" cy="608990"/>
          </a:xfrm>
          <a:prstGeom prst="rect">
            <a:avLst/>
          </a:prstGeom>
        </p:spPr>
      </p:pic>
      <p:pic>
        <p:nvPicPr>
          <p:cNvPr id="7" name="Graphic 6" descr="Gears">
            <a:extLst>
              <a:ext uri="{FF2B5EF4-FFF2-40B4-BE49-F238E27FC236}">
                <a16:creationId xmlns:a16="http://schemas.microsoft.com/office/drawing/2014/main" id="{E6A1D743-736C-4203-A4E7-BBE499FD55B4}"/>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697126" y="4036160"/>
            <a:ext cx="608990" cy="608990"/>
          </a:xfrm>
          <a:prstGeom prst="rect">
            <a:avLst/>
          </a:prstGeom>
        </p:spPr>
      </p:pic>
    </p:spTree>
    <p:extLst>
      <p:ext uri="{BB962C8B-B14F-4D97-AF65-F5344CB8AC3E}">
        <p14:creationId xmlns:p14="http://schemas.microsoft.com/office/powerpoint/2010/main" val="3955839296"/>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6B50071C-4817-4A33-8FDF-CA7CD2439599}"/>
              </a:ext>
            </a:extLst>
          </p:cNvPr>
          <p:cNvSpPr/>
          <p:nvPr/>
        </p:nvSpPr>
        <p:spPr>
          <a:xfrm>
            <a:off x="0" y="488873"/>
            <a:ext cx="3211373" cy="425527"/>
          </a:xfrm>
          <a:prstGeom prst="rect">
            <a:avLst/>
          </a:pr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t>Calibration</a:t>
            </a:r>
            <a:endParaRPr lang="en-GB" sz="2400" dirty="0"/>
          </a:p>
        </p:txBody>
      </p:sp>
      <p:sp>
        <p:nvSpPr>
          <p:cNvPr id="3" name="Rectangle 2">
            <a:extLst>
              <a:ext uri="{FF2B5EF4-FFF2-40B4-BE49-F238E27FC236}">
                <a16:creationId xmlns:a16="http://schemas.microsoft.com/office/drawing/2014/main" id="{ECAFFA81-B744-4D8A-8AAB-E5A870A3914A}"/>
              </a:ext>
            </a:extLst>
          </p:cNvPr>
          <p:cNvSpPr/>
          <p:nvPr/>
        </p:nvSpPr>
        <p:spPr>
          <a:xfrm>
            <a:off x="665683" y="1587398"/>
            <a:ext cx="7812633" cy="4657371"/>
          </a:xfrm>
          <a:prstGeom prst="rect">
            <a:avLst/>
          </a:prstGeom>
          <a:solidFill>
            <a:schemeClr val="accent1">
              <a:lumMod val="40000"/>
              <a:lumOff val="60000"/>
            </a:schemeClr>
          </a:solid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indent="-342900" algn="just">
              <a:buFont typeface="Wingdings" panose="05000000000000000000" pitchFamily="2" charset="2"/>
              <a:buChar char="§"/>
              <a:defRPr/>
            </a:pPr>
            <a:r>
              <a:rPr lang="en-US" altLang="en-US" sz="2000" dirty="0">
                <a:solidFill>
                  <a:schemeClr val="accent6">
                    <a:lumMod val="10000"/>
                  </a:schemeClr>
                </a:solidFill>
              </a:rPr>
              <a:t>Air monitoring instruments should have a valid calibration of the detection system and the flow meter before use</a:t>
            </a:r>
          </a:p>
          <a:p>
            <a:pPr marL="342900" indent="-342900" algn="just">
              <a:buFont typeface="Wingdings" panose="05000000000000000000" pitchFamily="2" charset="2"/>
              <a:buChar char="§"/>
              <a:defRPr/>
            </a:pPr>
            <a:r>
              <a:rPr lang="en-US" altLang="en-US" sz="2000" dirty="0">
                <a:solidFill>
                  <a:schemeClr val="accent6">
                    <a:lumMod val="10000"/>
                  </a:schemeClr>
                </a:solidFill>
              </a:rPr>
              <a:t>Calibration should be performed with traceable radioactive source (e.g. planchets or filters) having the same characteristics as the source used during type testing sample (size, radionuclide and method of construction) and in accordance with manufacturer’s instructions</a:t>
            </a:r>
          </a:p>
          <a:p>
            <a:pPr marL="342900" indent="-342900" algn="just">
              <a:spcBef>
                <a:spcPts val="0"/>
              </a:spcBef>
              <a:spcAft>
                <a:spcPts val="1200"/>
              </a:spcAft>
              <a:buFont typeface="Wingdings" panose="05000000000000000000" pitchFamily="2" charset="2"/>
              <a:buChar char="§"/>
              <a:defRPr/>
            </a:pPr>
            <a:r>
              <a:rPr lang="en-US" altLang="en-US" sz="2000" dirty="0">
                <a:solidFill>
                  <a:schemeClr val="accent6">
                    <a:lumMod val="10000"/>
                  </a:schemeClr>
                </a:solidFill>
              </a:rPr>
              <a:t>For a counting system, the detector’s sensitivity for a solid source should be determined as recommended in the appropriate IEC standard</a:t>
            </a:r>
          </a:p>
          <a:p>
            <a:pPr marL="342900" indent="-342900" algn="just">
              <a:spcBef>
                <a:spcPts val="0"/>
              </a:spcBef>
              <a:spcAft>
                <a:spcPts val="1200"/>
              </a:spcAft>
              <a:buFont typeface="Wingdings" panose="05000000000000000000" pitchFamily="2" charset="2"/>
              <a:buChar char="§"/>
              <a:defRPr/>
            </a:pPr>
            <a:r>
              <a:rPr lang="en-US" altLang="en-US" sz="2000" dirty="0">
                <a:solidFill>
                  <a:schemeClr val="accent6">
                    <a:lumMod val="10000"/>
                  </a:schemeClr>
                </a:solidFill>
              </a:rPr>
              <a:t>The frequency of calibration should be defined and results documented</a:t>
            </a:r>
          </a:p>
          <a:p>
            <a:pPr algn="ctr"/>
            <a:endParaRPr lang="en-GB" dirty="0"/>
          </a:p>
        </p:txBody>
      </p:sp>
    </p:spTree>
    <p:extLst>
      <p:ext uri="{BB962C8B-B14F-4D97-AF65-F5344CB8AC3E}">
        <p14:creationId xmlns:p14="http://schemas.microsoft.com/office/powerpoint/2010/main" val="3838380443"/>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8C22A3E0-54B1-452F-94F9-4B094449D95E}"/>
              </a:ext>
            </a:extLst>
          </p:cNvPr>
          <p:cNvSpPr/>
          <p:nvPr/>
        </p:nvSpPr>
        <p:spPr>
          <a:xfrm>
            <a:off x="0" y="488873"/>
            <a:ext cx="3211373" cy="425527"/>
          </a:xfrm>
          <a:prstGeom prst="rect">
            <a:avLst/>
          </a:pr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t>Calibration</a:t>
            </a:r>
            <a:endParaRPr lang="en-GB" sz="2400" dirty="0"/>
          </a:p>
        </p:txBody>
      </p:sp>
      <p:graphicFrame>
        <p:nvGraphicFramePr>
          <p:cNvPr id="3" name="Content Placeholder 3">
            <a:extLst>
              <a:ext uri="{FF2B5EF4-FFF2-40B4-BE49-F238E27FC236}">
                <a16:creationId xmlns:a16="http://schemas.microsoft.com/office/drawing/2014/main" id="{0B8CDFB1-9C7E-46AF-AC0B-39A29FB5D4E0}"/>
              </a:ext>
            </a:extLst>
          </p:cNvPr>
          <p:cNvGraphicFramePr>
            <a:graphicFrameLocks/>
          </p:cNvGraphicFramePr>
          <p:nvPr>
            <p:extLst>
              <p:ext uri="{D42A27DB-BD31-4B8C-83A1-F6EECF244321}">
                <p14:modId xmlns:p14="http://schemas.microsoft.com/office/powerpoint/2010/main" val="1245904438"/>
              </p:ext>
            </p:extLst>
          </p:nvPr>
        </p:nvGraphicFramePr>
        <p:xfrm>
          <a:off x="275431" y="1400575"/>
          <a:ext cx="8593138" cy="4968552"/>
        </p:xfrm>
        <a:graphic>
          <a:graphicData uri="http://schemas.openxmlformats.org/drawingml/2006/table">
            <a:tbl>
              <a:tblPr firstRow="1" bandRow="1">
                <a:tableStyleId>{5C22544A-7EE6-4342-B048-85BDC9FD1C3A}</a:tableStyleId>
              </a:tblPr>
              <a:tblGrid>
                <a:gridCol w="3217242">
                  <a:extLst>
                    <a:ext uri="{9D8B030D-6E8A-4147-A177-3AD203B41FA5}">
                      <a16:colId xmlns:a16="http://schemas.microsoft.com/office/drawing/2014/main" val="1999007267"/>
                    </a:ext>
                  </a:extLst>
                </a:gridCol>
                <a:gridCol w="5375896">
                  <a:extLst>
                    <a:ext uri="{9D8B030D-6E8A-4147-A177-3AD203B41FA5}">
                      <a16:colId xmlns:a16="http://schemas.microsoft.com/office/drawing/2014/main" val="582011190"/>
                    </a:ext>
                  </a:extLst>
                </a:gridCol>
              </a:tblGrid>
              <a:tr h="483950">
                <a:tc>
                  <a:txBody>
                    <a:bodyPr/>
                    <a:lstStyle/>
                    <a:p>
                      <a:pPr algn="ctr"/>
                      <a:r>
                        <a:rPr lang="en-US" sz="2400" dirty="0">
                          <a:solidFill>
                            <a:schemeClr val="bg1"/>
                          </a:solidFill>
                        </a:rPr>
                        <a:t>Instrument</a:t>
                      </a:r>
                    </a:p>
                  </a:txBody>
                  <a:tcPr>
                    <a:solidFill>
                      <a:schemeClr val="tx2">
                        <a:lumMod val="50000"/>
                      </a:schemeClr>
                    </a:solidFill>
                  </a:tcPr>
                </a:tc>
                <a:tc>
                  <a:txBody>
                    <a:bodyPr/>
                    <a:lstStyle/>
                    <a:p>
                      <a:pPr algn="ctr"/>
                      <a:r>
                        <a:rPr lang="en-US" sz="2400" dirty="0">
                          <a:solidFill>
                            <a:schemeClr val="bg1"/>
                          </a:solidFill>
                        </a:rPr>
                        <a:t>Calibration</a:t>
                      </a:r>
                    </a:p>
                  </a:txBody>
                  <a:tcPr>
                    <a:solidFill>
                      <a:schemeClr val="tx2">
                        <a:lumMod val="50000"/>
                      </a:schemeClr>
                    </a:solidFill>
                  </a:tcPr>
                </a:tc>
                <a:extLst>
                  <a:ext uri="{0D108BD9-81ED-4DB2-BD59-A6C34878D82A}">
                    <a16:rowId xmlns:a16="http://schemas.microsoft.com/office/drawing/2014/main" val="1612003743"/>
                  </a:ext>
                </a:extLst>
              </a:tr>
              <a:tr h="1709956">
                <a:tc>
                  <a:txBody>
                    <a:bodyPr/>
                    <a:lstStyle/>
                    <a:p>
                      <a:pPr marL="0" marR="0" lvl="0" indent="0" algn="l" defTabSz="914400" rtl="0" eaLnBrk="1" fontAlgn="base" latinLnBrk="0" hangingPunct="1">
                        <a:lnSpc>
                          <a:spcPct val="100000"/>
                        </a:lnSpc>
                        <a:spcBef>
                          <a:spcPts val="0"/>
                        </a:spcBef>
                        <a:spcAft>
                          <a:spcPct val="0"/>
                        </a:spcAft>
                        <a:buClr>
                          <a:schemeClr val="tx1"/>
                        </a:buClr>
                        <a:buSzPct val="150000"/>
                        <a:buFontTx/>
                        <a:buNone/>
                        <a:tabLst/>
                      </a:pPr>
                      <a:r>
                        <a:rPr kumimoji="0" lang="en-US" altLang="en-US" sz="2000" b="0" i="0" u="none" strike="noStrike" cap="none" normalizeH="0" baseline="0" dirty="0">
                          <a:ln>
                            <a:noFill/>
                          </a:ln>
                          <a:solidFill>
                            <a:schemeClr val="bg1"/>
                          </a:solidFill>
                          <a:effectLst/>
                          <a:latin typeface="Arial" charset="0"/>
                        </a:rPr>
                        <a:t> Air samplers </a:t>
                      </a:r>
                      <a:endParaRPr lang="en-US" sz="2000" dirty="0">
                        <a:solidFill>
                          <a:schemeClr val="bg1"/>
                        </a:solidFill>
                      </a:endParaRPr>
                    </a:p>
                  </a:txBody>
                  <a:tcPr>
                    <a:solidFill>
                      <a:schemeClr val="accent1">
                        <a:lumMod val="75000"/>
                      </a:schemeClr>
                    </a:solidFill>
                  </a:tcPr>
                </a:tc>
                <a:tc>
                  <a:txBody>
                    <a:bodyPr/>
                    <a:lstStyle/>
                    <a:p>
                      <a:pPr marL="0" marR="0" lvl="0" indent="0" algn="l" defTabSz="914400" rtl="0" eaLnBrk="1" fontAlgn="base" latinLnBrk="0" hangingPunct="1">
                        <a:lnSpc>
                          <a:spcPct val="100000"/>
                        </a:lnSpc>
                        <a:spcBef>
                          <a:spcPts val="0"/>
                        </a:spcBef>
                        <a:spcAft>
                          <a:spcPct val="0"/>
                        </a:spcAft>
                        <a:buClr>
                          <a:schemeClr val="tx1"/>
                        </a:buClr>
                        <a:buSzPct val="150000"/>
                        <a:buFontTx/>
                        <a:buNone/>
                        <a:tabLst/>
                      </a:pPr>
                      <a:r>
                        <a:rPr kumimoji="0" lang="en-US" altLang="en-US" sz="2000" b="0" i="0" u="none" strike="noStrike" cap="none" normalizeH="0" baseline="0" dirty="0">
                          <a:ln>
                            <a:noFill/>
                          </a:ln>
                          <a:solidFill>
                            <a:schemeClr val="bg1"/>
                          </a:solidFill>
                          <a:effectLst/>
                          <a:latin typeface="Arial" charset="0"/>
                        </a:rPr>
                        <a:t>Pump test, flow rate accuracy</a:t>
                      </a:r>
                    </a:p>
                    <a:p>
                      <a:pPr marL="0" marR="0" lvl="0" indent="0" algn="l" defTabSz="914400" rtl="0" eaLnBrk="1" fontAlgn="base" latinLnBrk="0" hangingPunct="1">
                        <a:lnSpc>
                          <a:spcPct val="100000"/>
                        </a:lnSpc>
                        <a:spcBef>
                          <a:spcPts val="0"/>
                        </a:spcBef>
                        <a:spcAft>
                          <a:spcPct val="0"/>
                        </a:spcAft>
                        <a:buClr>
                          <a:schemeClr val="tx1"/>
                        </a:buClr>
                        <a:buSzPct val="150000"/>
                        <a:buFontTx/>
                        <a:buNone/>
                        <a:tabLst/>
                      </a:pPr>
                      <a:r>
                        <a:rPr kumimoji="0" lang="en-US" altLang="en-US" sz="2000" b="0" i="0" u="none" strike="noStrike" cap="none" normalizeH="0" baseline="0" dirty="0">
                          <a:ln>
                            <a:noFill/>
                          </a:ln>
                          <a:solidFill>
                            <a:schemeClr val="bg1"/>
                          </a:solidFill>
                          <a:effectLst/>
                          <a:latin typeface="Arial" charset="0"/>
                        </a:rPr>
                        <a:t>Leakage (pre-use testing only)</a:t>
                      </a:r>
                    </a:p>
                    <a:p>
                      <a:pPr marL="0" marR="0" lvl="0" indent="0" algn="l" defTabSz="914400" rtl="0" eaLnBrk="1" fontAlgn="base" latinLnBrk="0" hangingPunct="1">
                        <a:lnSpc>
                          <a:spcPct val="100000"/>
                        </a:lnSpc>
                        <a:spcBef>
                          <a:spcPts val="0"/>
                        </a:spcBef>
                        <a:spcAft>
                          <a:spcPct val="0"/>
                        </a:spcAft>
                        <a:buClr>
                          <a:schemeClr val="tx1"/>
                        </a:buClr>
                        <a:buSzPct val="150000"/>
                        <a:buFontTx/>
                        <a:buNone/>
                        <a:tabLst/>
                      </a:pPr>
                      <a:r>
                        <a:rPr kumimoji="0" lang="en-US" altLang="en-US" sz="2000" b="0" i="0" u="none" strike="noStrike" cap="none" normalizeH="0" baseline="0" dirty="0">
                          <a:ln>
                            <a:noFill/>
                          </a:ln>
                          <a:solidFill>
                            <a:schemeClr val="bg1"/>
                          </a:solidFill>
                          <a:effectLst/>
                          <a:latin typeface="Arial" charset="0"/>
                        </a:rPr>
                        <a:t>low flow alarm</a:t>
                      </a:r>
                    </a:p>
                    <a:p>
                      <a:pPr marL="0" marR="0" lvl="0" indent="0" algn="l" defTabSz="914400" rtl="0" eaLnBrk="1" fontAlgn="base" latinLnBrk="0" hangingPunct="1">
                        <a:lnSpc>
                          <a:spcPct val="100000"/>
                        </a:lnSpc>
                        <a:spcBef>
                          <a:spcPts val="0"/>
                        </a:spcBef>
                        <a:spcAft>
                          <a:spcPct val="0"/>
                        </a:spcAft>
                        <a:buClr>
                          <a:schemeClr val="tx1"/>
                        </a:buClr>
                        <a:buSzPct val="150000"/>
                        <a:buFontTx/>
                        <a:buNone/>
                        <a:tabLst/>
                      </a:pPr>
                      <a:r>
                        <a:rPr kumimoji="0" lang="en-US" altLang="en-US" sz="2000" b="0" i="0" u="none" strike="noStrike" cap="none" normalizeH="0" baseline="0" dirty="0">
                          <a:ln>
                            <a:noFill/>
                          </a:ln>
                          <a:solidFill>
                            <a:schemeClr val="bg1"/>
                          </a:solidFill>
                          <a:effectLst/>
                          <a:latin typeface="Arial" charset="0"/>
                        </a:rPr>
                        <a:t>low differential pressure alarm,</a:t>
                      </a:r>
                    </a:p>
                    <a:p>
                      <a:pPr marL="0" marR="0" lvl="0" indent="0" algn="l" defTabSz="914400" rtl="0" eaLnBrk="1" fontAlgn="base" latinLnBrk="0" hangingPunct="1">
                        <a:lnSpc>
                          <a:spcPct val="100000"/>
                        </a:lnSpc>
                        <a:spcBef>
                          <a:spcPts val="0"/>
                        </a:spcBef>
                        <a:spcAft>
                          <a:spcPct val="0"/>
                        </a:spcAft>
                        <a:buClr>
                          <a:schemeClr val="tx1"/>
                        </a:buClr>
                        <a:buSzPct val="150000"/>
                        <a:buFontTx/>
                        <a:buNone/>
                        <a:tabLst/>
                      </a:pPr>
                      <a:r>
                        <a:rPr kumimoji="0" lang="en-US" altLang="en-US" sz="2000" b="0" i="0" u="none" strike="noStrike" cap="none" normalizeH="0" baseline="0" dirty="0">
                          <a:ln>
                            <a:noFill/>
                          </a:ln>
                          <a:solidFill>
                            <a:schemeClr val="bg1"/>
                          </a:solidFill>
                          <a:effectLst/>
                          <a:latin typeface="Arial" charset="0"/>
                        </a:rPr>
                        <a:t>high differential pressure alarm </a:t>
                      </a:r>
                    </a:p>
                  </a:txBody>
                  <a:tcPr>
                    <a:solidFill>
                      <a:schemeClr val="accent1">
                        <a:lumMod val="75000"/>
                      </a:schemeClr>
                    </a:solidFill>
                  </a:tcPr>
                </a:tc>
                <a:extLst>
                  <a:ext uri="{0D108BD9-81ED-4DB2-BD59-A6C34878D82A}">
                    <a16:rowId xmlns:a16="http://schemas.microsoft.com/office/drawing/2014/main" val="2638423455"/>
                  </a:ext>
                </a:extLst>
              </a:tr>
              <a:tr h="1064690">
                <a:tc>
                  <a:txBody>
                    <a:bodyPr/>
                    <a:lstStyle/>
                    <a:p>
                      <a:pPr marL="0" marR="0" lvl="0" indent="0" algn="l" defTabSz="914400" rtl="0" eaLnBrk="1" fontAlgn="base" latinLnBrk="0" hangingPunct="1">
                        <a:lnSpc>
                          <a:spcPct val="100000"/>
                        </a:lnSpc>
                        <a:spcBef>
                          <a:spcPts val="0"/>
                        </a:spcBef>
                        <a:spcAft>
                          <a:spcPct val="0"/>
                        </a:spcAft>
                        <a:buClr>
                          <a:schemeClr val="tx1"/>
                        </a:buClr>
                        <a:buSzPct val="150000"/>
                        <a:buFontTx/>
                        <a:buNone/>
                        <a:tabLst/>
                      </a:pPr>
                      <a:r>
                        <a:rPr kumimoji="0" lang="en-US" altLang="en-US" sz="2000" b="0" i="0" u="none" strike="noStrike" cap="none" normalizeH="0" baseline="0" dirty="0">
                          <a:ln>
                            <a:noFill/>
                          </a:ln>
                          <a:solidFill>
                            <a:schemeClr val="bg1"/>
                          </a:solidFill>
                          <a:effectLst/>
                          <a:latin typeface="Arial" charset="0"/>
                        </a:rPr>
                        <a:t>Air monitors</a:t>
                      </a:r>
                    </a:p>
                    <a:p>
                      <a:pPr marL="0" marR="0" lvl="0" indent="0" algn="l" defTabSz="914400" rtl="0" eaLnBrk="1" fontAlgn="base" latinLnBrk="0" hangingPunct="1">
                        <a:lnSpc>
                          <a:spcPct val="100000"/>
                        </a:lnSpc>
                        <a:spcBef>
                          <a:spcPts val="0"/>
                        </a:spcBef>
                        <a:spcAft>
                          <a:spcPct val="0"/>
                        </a:spcAft>
                        <a:buClr>
                          <a:schemeClr val="tx1"/>
                        </a:buClr>
                        <a:buSzPct val="150000"/>
                        <a:buFontTx/>
                        <a:buNone/>
                        <a:tabLst/>
                      </a:pPr>
                      <a:r>
                        <a:rPr kumimoji="0" lang="en-US" altLang="en-US" sz="2000" b="0" i="0" u="none" strike="noStrike" cap="none" normalizeH="0" baseline="0" dirty="0">
                          <a:ln>
                            <a:noFill/>
                          </a:ln>
                          <a:solidFill>
                            <a:schemeClr val="bg1"/>
                          </a:solidFill>
                          <a:effectLst/>
                          <a:latin typeface="Arial" charset="0"/>
                        </a:rPr>
                        <a:t>(Air sampler and built-in measuring unit)</a:t>
                      </a:r>
                    </a:p>
                  </a:txBody>
                  <a:tcPr>
                    <a:solidFill>
                      <a:schemeClr val="accent1">
                        <a:lumMod val="60000"/>
                        <a:lumOff val="40000"/>
                      </a:schemeClr>
                    </a:solidFill>
                  </a:tcPr>
                </a:tc>
                <a:tc>
                  <a:txBody>
                    <a:bodyPr/>
                    <a:lstStyle/>
                    <a:p>
                      <a:pPr marL="0" marR="0" lvl="0" indent="0" algn="l" defTabSz="914400" rtl="0" eaLnBrk="1" fontAlgn="base" latinLnBrk="0" hangingPunct="1">
                        <a:lnSpc>
                          <a:spcPct val="100000"/>
                        </a:lnSpc>
                        <a:spcBef>
                          <a:spcPts val="0"/>
                        </a:spcBef>
                        <a:spcAft>
                          <a:spcPct val="0"/>
                        </a:spcAft>
                        <a:buClr>
                          <a:schemeClr val="tx1"/>
                        </a:buClr>
                        <a:buSzPct val="150000"/>
                        <a:buFontTx/>
                        <a:buNone/>
                        <a:tabLst/>
                      </a:pPr>
                      <a:r>
                        <a:rPr kumimoji="0" lang="en-US" altLang="en-US" sz="2000" b="0" i="0" u="none" strike="noStrike" cap="none" normalizeH="0" baseline="0" dirty="0">
                          <a:ln>
                            <a:noFill/>
                          </a:ln>
                          <a:solidFill>
                            <a:schemeClr val="bg1"/>
                          </a:solidFill>
                          <a:effectLst/>
                          <a:latin typeface="Arial" charset="0"/>
                        </a:rPr>
                        <a:t>As for air samplers but also:</a:t>
                      </a:r>
                    </a:p>
                    <a:p>
                      <a:pPr marL="0" marR="0" lvl="0" indent="0" algn="l" defTabSz="914400" rtl="0" eaLnBrk="1" fontAlgn="base" latinLnBrk="0" hangingPunct="1">
                        <a:lnSpc>
                          <a:spcPct val="100000"/>
                        </a:lnSpc>
                        <a:spcBef>
                          <a:spcPts val="0"/>
                        </a:spcBef>
                        <a:spcAft>
                          <a:spcPct val="0"/>
                        </a:spcAft>
                        <a:buClr>
                          <a:schemeClr val="tx1"/>
                        </a:buClr>
                        <a:buSzPct val="150000"/>
                        <a:buFontTx/>
                        <a:buNone/>
                        <a:tabLst/>
                      </a:pPr>
                      <a:r>
                        <a:rPr kumimoji="0" lang="en-US" altLang="en-US" sz="2000" b="0" i="0" u="none" strike="noStrike" cap="none" normalizeH="0" baseline="0" dirty="0">
                          <a:ln>
                            <a:noFill/>
                          </a:ln>
                          <a:solidFill>
                            <a:schemeClr val="bg1"/>
                          </a:solidFill>
                          <a:effectLst/>
                          <a:latin typeface="Arial" charset="0"/>
                        </a:rPr>
                        <a:t>response test, background activity, </a:t>
                      </a:r>
                      <a:br>
                        <a:rPr kumimoji="0" lang="en-US" altLang="en-US" sz="2000" b="0" i="0" u="none" strike="noStrike" cap="none" normalizeH="0" baseline="0" dirty="0">
                          <a:ln>
                            <a:noFill/>
                          </a:ln>
                          <a:solidFill>
                            <a:schemeClr val="bg1"/>
                          </a:solidFill>
                          <a:effectLst/>
                          <a:latin typeface="Arial" charset="0"/>
                        </a:rPr>
                      </a:br>
                      <a:r>
                        <a:rPr kumimoji="0" lang="en-US" altLang="en-US" sz="2000" b="0" i="0" u="none" strike="noStrike" cap="none" normalizeH="0" baseline="0" dirty="0">
                          <a:ln>
                            <a:noFill/>
                          </a:ln>
                          <a:solidFill>
                            <a:schemeClr val="bg1"/>
                          </a:solidFill>
                          <a:effectLst/>
                          <a:latin typeface="Arial" charset="0"/>
                        </a:rPr>
                        <a:t>alarm test, detection efficiency</a:t>
                      </a:r>
                    </a:p>
                  </a:txBody>
                  <a:tcPr>
                    <a:solidFill>
                      <a:schemeClr val="accent1">
                        <a:lumMod val="60000"/>
                        <a:lumOff val="40000"/>
                      </a:schemeClr>
                    </a:solidFill>
                  </a:tcPr>
                </a:tc>
                <a:extLst>
                  <a:ext uri="{0D108BD9-81ED-4DB2-BD59-A6C34878D82A}">
                    <a16:rowId xmlns:a16="http://schemas.microsoft.com/office/drawing/2014/main" val="2062785039"/>
                  </a:ext>
                </a:extLst>
              </a:tr>
              <a:tr h="170995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en-US" sz="2000" b="0" i="0" u="none" strike="noStrike" cap="none" normalizeH="0" baseline="0" dirty="0">
                          <a:ln>
                            <a:noFill/>
                          </a:ln>
                          <a:solidFill>
                            <a:schemeClr val="bg1"/>
                          </a:solidFill>
                          <a:effectLst/>
                          <a:latin typeface="Arial" charset="0"/>
                        </a:rPr>
                        <a:t>Laboratory counting equipment </a:t>
                      </a:r>
                    </a:p>
                  </a:txBody>
                  <a:tcPr/>
                </a:tc>
                <a:tc>
                  <a:txBody>
                    <a:bodyPr/>
                    <a:lstStyle/>
                    <a:p>
                      <a:pPr marL="0" marR="0" lvl="0" indent="0" algn="l" defTabSz="914400" rtl="0" eaLnBrk="1" fontAlgn="base" latinLnBrk="0" hangingPunct="1">
                        <a:lnSpc>
                          <a:spcPct val="100000"/>
                        </a:lnSpc>
                        <a:spcBef>
                          <a:spcPts val="0"/>
                        </a:spcBef>
                        <a:spcAft>
                          <a:spcPct val="0"/>
                        </a:spcAft>
                        <a:buClr>
                          <a:schemeClr val="tx1"/>
                        </a:buClr>
                        <a:buSzPct val="150000"/>
                        <a:buFontTx/>
                        <a:buNone/>
                        <a:tabLst/>
                      </a:pPr>
                      <a:r>
                        <a:rPr kumimoji="0" lang="en-US" altLang="en-US" sz="2000" b="0" i="0" u="none" strike="noStrike" cap="none" normalizeH="0" baseline="0" dirty="0">
                          <a:ln>
                            <a:noFill/>
                          </a:ln>
                          <a:solidFill>
                            <a:schemeClr val="bg1"/>
                          </a:solidFill>
                          <a:effectLst/>
                          <a:latin typeface="Arial" charset="0"/>
                        </a:rPr>
                        <a:t>Response test, background</a:t>
                      </a:r>
                    </a:p>
                    <a:p>
                      <a:pPr marL="0" marR="0" lvl="0" indent="0" algn="l" defTabSz="914400" rtl="0" eaLnBrk="1" fontAlgn="base" latinLnBrk="0" hangingPunct="1">
                        <a:lnSpc>
                          <a:spcPct val="100000"/>
                        </a:lnSpc>
                        <a:spcBef>
                          <a:spcPts val="0"/>
                        </a:spcBef>
                        <a:spcAft>
                          <a:spcPct val="0"/>
                        </a:spcAft>
                        <a:buClr>
                          <a:schemeClr val="tx1"/>
                        </a:buClr>
                        <a:buSzPct val="150000"/>
                        <a:buFontTx/>
                        <a:buNone/>
                        <a:tabLst/>
                      </a:pPr>
                      <a:r>
                        <a:rPr kumimoji="0" lang="en-US" altLang="en-US" sz="2000" b="0" i="0" u="none" strike="noStrike" cap="none" normalizeH="0" baseline="0" dirty="0">
                          <a:ln>
                            <a:noFill/>
                          </a:ln>
                          <a:solidFill>
                            <a:schemeClr val="bg1"/>
                          </a:solidFill>
                          <a:effectLst/>
                          <a:latin typeface="Arial" charset="0"/>
                        </a:rPr>
                        <a:t>detection efficiency</a:t>
                      </a:r>
                    </a:p>
                    <a:p>
                      <a:pPr marL="0" marR="0" lvl="0" indent="0" algn="l" defTabSz="914400" rtl="0" eaLnBrk="1" fontAlgn="base" latinLnBrk="0" hangingPunct="1">
                        <a:lnSpc>
                          <a:spcPct val="100000"/>
                        </a:lnSpc>
                        <a:spcBef>
                          <a:spcPts val="0"/>
                        </a:spcBef>
                        <a:spcAft>
                          <a:spcPct val="0"/>
                        </a:spcAft>
                        <a:buClr>
                          <a:schemeClr val="tx1"/>
                        </a:buClr>
                        <a:buSzPct val="150000"/>
                        <a:buFontTx/>
                        <a:buNone/>
                        <a:tabLst/>
                      </a:pPr>
                      <a:r>
                        <a:rPr kumimoji="0" lang="en-US" altLang="en-US" sz="2000" b="0" i="0" u="none" strike="noStrike" cap="none" normalizeH="0" baseline="0" dirty="0">
                          <a:ln>
                            <a:noFill/>
                          </a:ln>
                          <a:solidFill>
                            <a:schemeClr val="bg1"/>
                          </a:solidFill>
                          <a:effectLst/>
                          <a:latin typeface="Arial" charset="0"/>
                        </a:rPr>
                        <a:t>energy response</a:t>
                      </a:r>
                    </a:p>
                    <a:p>
                      <a:pPr marL="0" marR="0" lvl="0" indent="0" algn="l" defTabSz="914400" rtl="0" eaLnBrk="1" fontAlgn="base" latinLnBrk="0" hangingPunct="1">
                        <a:lnSpc>
                          <a:spcPct val="100000"/>
                        </a:lnSpc>
                        <a:spcBef>
                          <a:spcPts val="0"/>
                        </a:spcBef>
                        <a:spcAft>
                          <a:spcPct val="0"/>
                        </a:spcAft>
                        <a:buClr>
                          <a:schemeClr val="tx1"/>
                        </a:buClr>
                        <a:buSzPct val="150000"/>
                        <a:buFontTx/>
                        <a:buNone/>
                        <a:tabLst/>
                      </a:pPr>
                      <a:r>
                        <a:rPr kumimoji="0" lang="en-US" altLang="en-US" sz="2000" b="0" i="0" u="none" strike="noStrike" cap="none" normalizeH="0" baseline="0" dirty="0">
                          <a:ln>
                            <a:noFill/>
                          </a:ln>
                          <a:solidFill>
                            <a:schemeClr val="bg1"/>
                          </a:solidFill>
                          <a:effectLst/>
                          <a:latin typeface="Arial" charset="0"/>
                        </a:rPr>
                        <a:t>cross response (pre-use testing only), </a:t>
                      </a:r>
                    </a:p>
                    <a:p>
                      <a:pPr marL="0" marR="0" lvl="0" indent="0" algn="l" defTabSz="914400" rtl="0" eaLnBrk="1" fontAlgn="base" latinLnBrk="0" hangingPunct="1">
                        <a:lnSpc>
                          <a:spcPct val="100000"/>
                        </a:lnSpc>
                        <a:spcBef>
                          <a:spcPts val="0"/>
                        </a:spcBef>
                        <a:spcAft>
                          <a:spcPct val="0"/>
                        </a:spcAft>
                        <a:buClr>
                          <a:schemeClr val="tx1"/>
                        </a:buClr>
                        <a:buSzPct val="150000"/>
                        <a:buFontTx/>
                        <a:buNone/>
                        <a:tabLst/>
                      </a:pPr>
                      <a:r>
                        <a:rPr kumimoji="0" lang="en-US" altLang="en-US" sz="2000" b="0" i="0" u="none" strike="noStrike" cap="none" normalizeH="0" baseline="0" dirty="0">
                          <a:ln>
                            <a:noFill/>
                          </a:ln>
                          <a:solidFill>
                            <a:schemeClr val="bg1"/>
                          </a:solidFill>
                          <a:effectLst/>
                          <a:latin typeface="Arial" charset="0"/>
                        </a:rPr>
                        <a:t>linearity of response  (pre-use testing only)</a:t>
                      </a:r>
                    </a:p>
                  </a:txBody>
                  <a:tcPr/>
                </a:tc>
                <a:extLst>
                  <a:ext uri="{0D108BD9-81ED-4DB2-BD59-A6C34878D82A}">
                    <a16:rowId xmlns:a16="http://schemas.microsoft.com/office/drawing/2014/main" val="634694235"/>
                  </a:ext>
                </a:extLst>
              </a:tr>
            </a:tbl>
          </a:graphicData>
        </a:graphic>
      </p:graphicFrame>
    </p:spTree>
    <p:extLst>
      <p:ext uri="{BB962C8B-B14F-4D97-AF65-F5344CB8AC3E}">
        <p14:creationId xmlns:p14="http://schemas.microsoft.com/office/powerpoint/2010/main" val="3623380625"/>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90BE1B0D-F947-47E9-B74A-6A3FF08AC62E}"/>
              </a:ext>
            </a:extLst>
          </p:cNvPr>
          <p:cNvSpPr/>
          <p:nvPr/>
        </p:nvSpPr>
        <p:spPr>
          <a:xfrm>
            <a:off x="0" y="488873"/>
            <a:ext cx="3825850" cy="425527"/>
          </a:xfrm>
          <a:prstGeom prst="rect">
            <a:avLst/>
          </a:pr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t>Functional test</a:t>
            </a:r>
            <a:endParaRPr lang="en-GB" sz="2400" dirty="0"/>
          </a:p>
        </p:txBody>
      </p:sp>
      <p:sp>
        <p:nvSpPr>
          <p:cNvPr id="3" name="Rectangle 3">
            <a:extLst>
              <a:ext uri="{FF2B5EF4-FFF2-40B4-BE49-F238E27FC236}">
                <a16:creationId xmlns:a16="http://schemas.microsoft.com/office/drawing/2014/main" id="{28B7F061-39E0-45F0-A797-4A900539F397}"/>
              </a:ext>
            </a:extLst>
          </p:cNvPr>
          <p:cNvSpPr txBox="1">
            <a:spLocks noChangeArrowheads="1"/>
          </p:cNvSpPr>
          <p:nvPr/>
        </p:nvSpPr>
        <p:spPr>
          <a:xfrm>
            <a:off x="275431" y="1701501"/>
            <a:ext cx="8593137" cy="4572000"/>
          </a:xfrm>
          <a:prstGeom prst="rect">
            <a:avLst/>
          </a:prstGeom>
          <a:ln w="31750">
            <a:solidFill>
              <a:schemeClr val="tx2">
                <a:lumMod val="50000"/>
              </a:schemeClr>
            </a:solidFill>
          </a:ln>
        </p:spPr>
        <p:txBody>
          <a:bodyPr/>
          <a:lstStyle>
            <a:lvl1pPr marL="342900" indent="-342900" algn="l" defTabSz="914400" rtl="0" eaLnBrk="1" latinLnBrk="0" hangingPunct="1">
              <a:spcBef>
                <a:spcPct val="20000"/>
              </a:spcBef>
              <a:buFont typeface="Arial" panose="020B0604020202020204" pitchFamily="34" charset="0"/>
              <a:buChar char="•"/>
              <a:defRPr sz="3200" kern="1200">
                <a:solidFill>
                  <a:srgbClr val="000000"/>
                </a:solidFill>
                <a:latin typeface="Arial "/>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rgbClr val="000000"/>
                </a:solidFill>
                <a:latin typeface="Arial "/>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rgbClr val="000000"/>
                </a:solidFill>
                <a:latin typeface="Arial "/>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rgbClr val="000000"/>
                </a:solidFill>
                <a:latin typeface="Arial "/>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rgbClr val="000000"/>
                </a:solidFill>
                <a:latin typeface="Arial "/>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just">
              <a:spcBef>
                <a:spcPct val="0"/>
              </a:spcBef>
              <a:buFont typeface="Wingdings" panose="05000000000000000000" pitchFamily="2" charset="2"/>
              <a:buChar char="Ø"/>
            </a:pPr>
            <a:r>
              <a:rPr lang="en-US" altLang="en-US" sz="2800" dirty="0"/>
              <a:t>Functional testing will typically include:</a:t>
            </a:r>
          </a:p>
          <a:p>
            <a:pPr marL="0" indent="0" algn="just">
              <a:spcBef>
                <a:spcPct val="0"/>
              </a:spcBef>
              <a:buNone/>
            </a:pPr>
            <a:endParaRPr lang="en-US" altLang="en-US" sz="2800" dirty="0"/>
          </a:p>
          <a:p>
            <a:pPr lvl="1" algn="just">
              <a:buFont typeface="Wingdings" panose="05000000000000000000" pitchFamily="2" charset="2"/>
              <a:buChar char="q"/>
            </a:pPr>
            <a:r>
              <a:rPr lang="en-GB" sz="2400" dirty="0"/>
              <a:t>Response check </a:t>
            </a:r>
          </a:p>
          <a:p>
            <a:pPr lvl="2" algn="just">
              <a:buFont typeface="Wingdings" panose="05000000000000000000" pitchFamily="2" charset="2"/>
              <a:buChar char="§"/>
            </a:pPr>
            <a:r>
              <a:rPr lang="en-US" altLang="en-US" sz="2000" dirty="0"/>
              <a:t>To maintain the good quality of the standard source and prevent the source from being damaged, it is recommended that the source is not used for functional testing of the instruments. </a:t>
            </a:r>
          </a:p>
          <a:p>
            <a:pPr lvl="1" algn="just">
              <a:buFont typeface="Wingdings" panose="05000000000000000000" pitchFamily="2" charset="2"/>
              <a:buChar char="q"/>
            </a:pPr>
            <a:r>
              <a:rPr lang="en-GB" sz="2400" dirty="0"/>
              <a:t>Background check </a:t>
            </a:r>
          </a:p>
          <a:p>
            <a:pPr lvl="1" algn="just">
              <a:buFont typeface="Wingdings" panose="05000000000000000000" pitchFamily="2" charset="2"/>
              <a:buChar char="q"/>
            </a:pPr>
            <a:r>
              <a:rPr lang="en-GB" sz="2400" dirty="0"/>
              <a:t>Flow rate check </a:t>
            </a:r>
          </a:p>
          <a:p>
            <a:pPr lvl="1" algn="just">
              <a:buFont typeface="Wingdings" panose="05000000000000000000" pitchFamily="2" charset="2"/>
              <a:buChar char="q"/>
            </a:pPr>
            <a:r>
              <a:rPr lang="en-GB" sz="2400" dirty="0"/>
              <a:t>Alarm check </a:t>
            </a:r>
          </a:p>
          <a:p>
            <a:pPr lvl="1" algn="just">
              <a:buFont typeface="Wingdings" panose="05000000000000000000" pitchFamily="2" charset="2"/>
              <a:buChar char="q"/>
            </a:pPr>
            <a:r>
              <a:rPr lang="en-GB" sz="2400" dirty="0"/>
              <a:t>Parameter check</a:t>
            </a:r>
            <a:endParaRPr lang="en-US" altLang="en-US" sz="2000" dirty="0"/>
          </a:p>
        </p:txBody>
      </p:sp>
    </p:spTree>
    <p:extLst>
      <p:ext uri="{BB962C8B-B14F-4D97-AF65-F5344CB8AC3E}">
        <p14:creationId xmlns:p14="http://schemas.microsoft.com/office/powerpoint/2010/main" val="334207173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C3A9C834-CECB-4243-9BD4-82D3E10EBED9}"/>
              </a:ext>
            </a:extLst>
          </p:cNvPr>
          <p:cNvSpPr/>
          <p:nvPr/>
        </p:nvSpPr>
        <p:spPr>
          <a:xfrm>
            <a:off x="0" y="715644"/>
            <a:ext cx="6605626" cy="506631"/>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t>The Type of Measurement depends on:</a:t>
            </a:r>
            <a:endParaRPr lang="en-GB" sz="2800" dirty="0"/>
          </a:p>
        </p:txBody>
      </p:sp>
      <p:sp>
        <p:nvSpPr>
          <p:cNvPr id="3" name="Rectangle 2">
            <a:extLst>
              <a:ext uri="{FF2B5EF4-FFF2-40B4-BE49-F238E27FC236}">
                <a16:creationId xmlns:a16="http://schemas.microsoft.com/office/drawing/2014/main" id="{FDDDEDFF-7579-4784-95FE-A33F41DBBFDE}"/>
              </a:ext>
            </a:extLst>
          </p:cNvPr>
          <p:cNvSpPr/>
          <p:nvPr/>
        </p:nvSpPr>
        <p:spPr>
          <a:xfrm>
            <a:off x="870437" y="2420899"/>
            <a:ext cx="4865615" cy="612397"/>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742950" lvl="1" indent="-285750" algn="just">
              <a:buFont typeface="Wingdings" panose="05000000000000000000" pitchFamily="2" charset="2"/>
              <a:buChar char="§"/>
            </a:pPr>
            <a:r>
              <a:rPr lang="en-US" altLang="en-US" sz="1600" dirty="0"/>
              <a:t>The aim of the measurement</a:t>
            </a:r>
            <a:endParaRPr lang="hu-HU" altLang="en-US" sz="1600" dirty="0"/>
          </a:p>
        </p:txBody>
      </p:sp>
      <p:sp>
        <p:nvSpPr>
          <p:cNvPr id="4" name="Rectangle 3">
            <a:extLst>
              <a:ext uri="{FF2B5EF4-FFF2-40B4-BE49-F238E27FC236}">
                <a16:creationId xmlns:a16="http://schemas.microsoft.com/office/drawing/2014/main" id="{FEDA3F97-A351-4AE1-AE9F-B3981874683F}"/>
              </a:ext>
            </a:extLst>
          </p:cNvPr>
          <p:cNvSpPr/>
          <p:nvPr/>
        </p:nvSpPr>
        <p:spPr>
          <a:xfrm>
            <a:off x="870437" y="3184120"/>
            <a:ext cx="4865615" cy="612397"/>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742950" lvl="1" indent="-285750" algn="just">
              <a:spcBef>
                <a:spcPts val="1200"/>
              </a:spcBef>
              <a:buFont typeface="Wingdings" panose="05000000000000000000" pitchFamily="2" charset="2"/>
              <a:buChar char="§"/>
            </a:pPr>
            <a:r>
              <a:rPr lang="en-US" altLang="en-US" sz="1600" dirty="0"/>
              <a:t>The radionuclide of interest</a:t>
            </a:r>
            <a:endParaRPr lang="hu-HU" altLang="en-US" sz="1600" dirty="0"/>
          </a:p>
        </p:txBody>
      </p:sp>
      <p:sp>
        <p:nvSpPr>
          <p:cNvPr id="5" name="Rectangle 4">
            <a:extLst>
              <a:ext uri="{FF2B5EF4-FFF2-40B4-BE49-F238E27FC236}">
                <a16:creationId xmlns:a16="http://schemas.microsoft.com/office/drawing/2014/main" id="{9DFB9258-267C-4877-8DEF-6FF864C4784C}"/>
              </a:ext>
            </a:extLst>
          </p:cNvPr>
          <p:cNvSpPr/>
          <p:nvPr/>
        </p:nvSpPr>
        <p:spPr>
          <a:xfrm>
            <a:off x="870437" y="3947341"/>
            <a:ext cx="4865615" cy="612397"/>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800100" lvl="1" indent="-342900" algn="just">
              <a:spcBef>
                <a:spcPts val="1200"/>
              </a:spcBef>
              <a:buFont typeface="Wingdings" panose="05000000000000000000" pitchFamily="2" charset="2"/>
              <a:buChar char="§"/>
            </a:pPr>
            <a:r>
              <a:rPr lang="en-US" altLang="en-US" sz="1600" dirty="0"/>
              <a:t>The type or emission; </a:t>
            </a:r>
            <a:r>
              <a:rPr lang="en-US" altLang="en-US" sz="1600" dirty="0">
                <a:sym typeface="Symbol" pitchFamily="18" charset="2"/>
              </a:rPr>
              <a:t>,  or </a:t>
            </a:r>
            <a:endParaRPr lang="hu-HU" altLang="en-US" sz="1600" dirty="0">
              <a:sym typeface="Symbol" pitchFamily="18" charset="2"/>
            </a:endParaRPr>
          </a:p>
        </p:txBody>
      </p:sp>
      <p:sp>
        <p:nvSpPr>
          <p:cNvPr id="6" name="Arrow: Right 5">
            <a:extLst>
              <a:ext uri="{FF2B5EF4-FFF2-40B4-BE49-F238E27FC236}">
                <a16:creationId xmlns:a16="http://schemas.microsoft.com/office/drawing/2014/main" id="{F9319A13-B5E0-4BCC-8F07-EEF6E0FAC918}"/>
              </a:ext>
            </a:extLst>
          </p:cNvPr>
          <p:cNvSpPr/>
          <p:nvPr/>
        </p:nvSpPr>
        <p:spPr>
          <a:xfrm>
            <a:off x="593605" y="2566313"/>
            <a:ext cx="469783" cy="365965"/>
          </a:xfrm>
          <a:prstGeom prst="rightArrow">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Arrow: Right 6">
            <a:extLst>
              <a:ext uri="{FF2B5EF4-FFF2-40B4-BE49-F238E27FC236}">
                <a16:creationId xmlns:a16="http://schemas.microsoft.com/office/drawing/2014/main" id="{027A6E84-BAE9-45B4-ACA1-09E6E9082BF8}"/>
              </a:ext>
            </a:extLst>
          </p:cNvPr>
          <p:cNvSpPr/>
          <p:nvPr/>
        </p:nvSpPr>
        <p:spPr>
          <a:xfrm>
            <a:off x="593605" y="3307335"/>
            <a:ext cx="469783" cy="365965"/>
          </a:xfrm>
          <a:prstGeom prst="rightArrow">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Arrow: Right 7">
            <a:extLst>
              <a:ext uri="{FF2B5EF4-FFF2-40B4-BE49-F238E27FC236}">
                <a16:creationId xmlns:a16="http://schemas.microsoft.com/office/drawing/2014/main" id="{E1DB515A-785F-4860-9DA5-E5F4CF2F50CA}"/>
              </a:ext>
            </a:extLst>
          </p:cNvPr>
          <p:cNvSpPr/>
          <p:nvPr/>
        </p:nvSpPr>
        <p:spPr>
          <a:xfrm>
            <a:off x="593605" y="4070556"/>
            <a:ext cx="469783" cy="365965"/>
          </a:xfrm>
          <a:prstGeom prst="rightArrow">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Rectangle 8">
            <a:extLst>
              <a:ext uri="{FF2B5EF4-FFF2-40B4-BE49-F238E27FC236}">
                <a16:creationId xmlns:a16="http://schemas.microsoft.com/office/drawing/2014/main" id="{8D122980-B367-4F1C-8BDB-DDBA5402E93C}"/>
              </a:ext>
            </a:extLst>
          </p:cNvPr>
          <p:cNvSpPr/>
          <p:nvPr/>
        </p:nvSpPr>
        <p:spPr>
          <a:xfrm>
            <a:off x="870437" y="4710560"/>
            <a:ext cx="4865615" cy="612397"/>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742950" lvl="1" indent="-285750" algn="just">
              <a:spcBef>
                <a:spcPts val="1200"/>
              </a:spcBef>
              <a:buFont typeface="Wingdings" panose="05000000000000000000" pitchFamily="2" charset="2"/>
              <a:buChar char="§"/>
            </a:pPr>
            <a:r>
              <a:rPr lang="en-US" altLang="en-US" sz="1600" dirty="0"/>
              <a:t>The physical form of the airborne contamination</a:t>
            </a:r>
            <a:r>
              <a:rPr lang="hu-HU" altLang="en-US" sz="1600" dirty="0"/>
              <a:t>, e.g. Aerosols</a:t>
            </a:r>
            <a:endParaRPr lang="en-GB" altLang="en-US" sz="1600" dirty="0"/>
          </a:p>
        </p:txBody>
      </p:sp>
      <p:sp>
        <p:nvSpPr>
          <p:cNvPr id="10" name="Arrow: Right 9">
            <a:extLst>
              <a:ext uri="{FF2B5EF4-FFF2-40B4-BE49-F238E27FC236}">
                <a16:creationId xmlns:a16="http://schemas.microsoft.com/office/drawing/2014/main" id="{CA3778CC-3F7D-4B3B-9F14-C5CA1C30EDDF}"/>
              </a:ext>
            </a:extLst>
          </p:cNvPr>
          <p:cNvSpPr/>
          <p:nvPr/>
        </p:nvSpPr>
        <p:spPr>
          <a:xfrm>
            <a:off x="593605" y="4833775"/>
            <a:ext cx="469783" cy="365965"/>
          </a:xfrm>
          <a:prstGeom prst="rightArrow">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11" name="Group 3">
            <a:extLst>
              <a:ext uri="{FF2B5EF4-FFF2-40B4-BE49-F238E27FC236}">
                <a16:creationId xmlns:a16="http://schemas.microsoft.com/office/drawing/2014/main" id="{229A8EF9-41BD-4268-9279-4D8B554B4E7A}"/>
              </a:ext>
            </a:extLst>
          </p:cNvPr>
          <p:cNvGrpSpPr>
            <a:grpSpLocks/>
          </p:cNvGrpSpPr>
          <p:nvPr/>
        </p:nvGrpSpPr>
        <p:grpSpPr bwMode="auto">
          <a:xfrm>
            <a:off x="6729952" y="1939142"/>
            <a:ext cx="1246187" cy="3714750"/>
            <a:chOff x="2771800" y="1196752"/>
            <a:chExt cx="2470496" cy="5442648"/>
          </a:xfrm>
        </p:grpSpPr>
        <p:sp>
          <p:nvSpPr>
            <p:cNvPr id="12" name="Rounded Rectangle 4">
              <a:extLst>
                <a:ext uri="{FF2B5EF4-FFF2-40B4-BE49-F238E27FC236}">
                  <a16:creationId xmlns:a16="http://schemas.microsoft.com/office/drawing/2014/main" id="{CAD1E46A-C25D-4424-9FFB-5A494D046D89}"/>
                </a:ext>
              </a:extLst>
            </p:cNvPr>
            <p:cNvSpPr/>
            <p:nvPr/>
          </p:nvSpPr>
          <p:spPr>
            <a:xfrm>
              <a:off x="2771801" y="1196752"/>
              <a:ext cx="2448271" cy="1059324"/>
            </a:xfrm>
            <a:prstGeom prst="roundRect">
              <a:avLst/>
            </a:prstGeom>
            <a:solidFill>
              <a:schemeClr val="accent1"/>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GB" sz="1600" dirty="0">
                  <a:solidFill>
                    <a:schemeClr val="tx2">
                      <a:lumMod val="75000"/>
                    </a:schemeClr>
                  </a:solidFill>
                </a:rPr>
                <a:t>Define Objectives</a:t>
              </a:r>
            </a:p>
          </p:txBody>
        </p:sp>
        <p:sp>
          <p:nvSpPr>
            <p:cNvPr id="13" name="Rounded Rectangle 5">
              <a:extLst>
                <a:ext uri="{FF2B5EF4-FFF2-40B4-BE49-F238E27FC236}">
                  <a16:creationId xmlns:a16="http://schemas.microsoft.com/office/drawing/2014/main" id="{70D81580-E05D-4B34-9E3E-521450290C6A}"/>
                </a:ext>
              </a:extLst>
            </p:cNvPr>
            <p:cNvSpPr/>
            <p:nvPr/>
          </p:nvSpPr>
          <p:spPr>
            <a:xfrm>
              <a:off x="2771800" y="2603224"/>
              <a:ext cx="2470496" cy="1060612"/>
            </a:xfrm>
            <a:prstGeom prst="roundRect">
              <a:avLst/>
            </a:prstGeom>
            <a:solidFill>
              <a:schemeClr val="accent1"/>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GB" sz="1600" dirty="0">
                  <a:solidFill>
                    <a:schemeClr val="tx2">
                      <a:lumMod val="75000"/>
                    </a:schemeClr>
                  </a:solidFill>
                </a:rPr>
                <a:t>Identify Purpose</a:t>
              </a:r>
            </a:p>
          </p:txBody>
        </p:sp>
        <p:sp>
          <p:nvSpPr>
            <p:cNvPr id="14" name="Rounded Rectangle 6">
              <a:extLst>
                <a:ext uri="{FF2B5EF4-FFF2-40B4-BE49-F238E27FC236}">
                  <a16:creationId xmlns:a16="http://schemas.microsoft.com/office/drawing/2014/main" id="{9150861C-EE54-4672-90AD-FE788557297D}"/>
                </a:ext>
              </a:extLst>
            </p:cNvPr>
            <p:cNvSpPr/>
            <p:nvPr/>
          </p:nvSpPr>
          <p:spPr>
            <a:xfrm>
              <a:off x="2771800" y="4077072"/>
              <a:ext cx="2448272" cy="1078832"/>
            </a:xfrm>
            <a:prstGeom prst="roundRect">
              <a:avLst/>
            </a:prstGeom>
            <a:solidFill>
              <a:schemeClr val="accent3">
                <a:lumMod val="75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GB" sz="1600" dirty="0">
                  <a:solidFill>
                    <a:schemeClr val="tx2">
                      <a:lumMod val="75000"/>
                    </a:schemeClr>
                  </a:solidFill>
                </a:rPr>
                <a:t>Confirm Monitoring Type</a:t>
              </a:r>
            </a:p>
          </p:txBody>
        </p:sp>
        <p:sp>
          <p:nvSpPr>
            <p:cNvPr id="15" name="Rounded Rectangle 7">
              <a:extLst>
                <a:ext uri="{FF2B5EF4-FFF2-40B4-BE49-F238E27FC236}">
                  <a16:creationId xmlns:a16="http://schemas.microsoft.com/office/drawing/2014/main" id="{6AAE23DA-C23C-45CF-B980-9A1868E68C27}"/>
                </a:ext>
              </a:extLst>
            </p:cNvPr>
            <p:cNvSpPr/>
            <p:nvPr/>
          </p:nvSpPr>
          <p:spPr>
            <a:xfrm>
              <a:off x="2772163" y="5535452"/>
              <a:ext cx="2447907" cy="1103948"/>
            </a:xfrm>
            <a:prstGeom prst="roundRect">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GB" sz="1600" dirty="0">
                  <a:solidFill>
                    <a:schemeClr val="tx2">
                      <a:lumMod val="75000"/>
                    </a:schemeClr>
                  </a:solidFill>
                </a:rPr>
                <a:t>Establish Fingerprint</a:t>
              </a:r>
            </a:p>
          </p:txBody>
        </p:sp>
        <p:cxnSp>
          <p:nvCxnSpPr>
            <p:cNvPr id="16" name="Straight Arrow Connector 15">
              <a:extLst>
                <a:ext uri="{FF2B5EF4-FFF2-40B4-BE49-F238E27FC236}">
                  <a16:creationId xmlns:a16="http://schemas.microsoft.com/office/drawing/2014/main" id="{E1C282CF-11D3-49D3-B150-6AFD6C5FEBF7}"/>
                </a:ext>
              </a:extLst>
            </p:cNvPr>
            <p:cNvCxnSpPr/>
            <p:nvPr/>
          </p:nvCxnSpPr>
          <p:spPr>
            <a:xfrm>
              <a:off x="3996033" y="2255045"/>
              <a:ext cx="12589" cy="348888"/>
            </a:xfrm>
            <a:prstGeom prst="straightConnector1">
              <a:avLst/>
            </a:prstGeom>
            <a:ln w="31750">
              <a:solidFill>
                <a:schemeClr val="tx2">
                  <a:lumMod val="50000"/>
                </a:schemeClr>
              </a:solidFill>
              <a:headEnd w="lg" len="lg"/>
              <a:tailEnd type="triangle" w="lg" len="lg"/>
            </a:ln>
          </p:spPr>
          <p:style>
            <a:lnRef idx="1">
              <a:schemeClr val="accent1"/>
            </a:lnRef>
            <a:fillRef idx="0">
              <a:schemeClr val="accent1"/>
            </a:fillRef>
            <a:effectRef idx="0">
              <a:schemeClr val="accent1"/>
            </a:effectRef>
            <a:fontRef idx="minor">
              <a:schemeClr val="tx1"/>
            </a:fontRef>
          </p:style>
        </p:cxnSp>
        <p:cxnSp>
          <p:nvCxnSpPr>
            <p:cNvPr id="17" name="Straight Arrow Connector 16">
              <a:extLst>
                <a:ext uri="{FF2B5EF4-FFF2-40B4-BE49-F238E27FC236}">
                  <a16:creationId xmlns:a16="http://schemas.microsoft.com/office/drawing/2014/main" id="{29686C03-FD05-4418-9B44-678E583786CA}"/>
                </a:ext>
              </a:extLst>
            </p:cNvPr>
            <p:cNvCxnSpPr/>
            <p:nvPr/>
          </p:nvCxnSpPr>
          <p:spPr>
            <a:xfrm flipH="1">
              <a:off x="3996033" y="3664552"/>
              <a:ext cx="12589" cy="411687"/>
            </a:xfrm>
            <a:prstGeom prst="straightConnector1">
              <a:avLst/>
            </a:prstGeom>
            <a:ln w="31750">
              <a:solidFill>
                <a:schemeClr val="tx2">
                  <a:lumMod val="50000"/>
                </a:schemeClr>
              </a:solidFill>
              <a:headEnd w="lg" len="lg"/>
              <a:tailEnd type="triangle" w="lg" len="lg"/>
            </a:ln>
          </p:spPr>
          <p:style>
            <a:lnRef idx="1">
              <a:schemeClr val="accent1"/>
            </a:lnRef>
            <a:fillRef idx="0">
              <a:schemeClr val="accent1"/>
            </a:fillRef>
            <a:effectRef idx="0">
              <a:schemeClr val="accent1"/>
            </a:effectRef>
            <a:fontRef idx="minor">
              <a:schemeClr val="tx1"/>
            </a:fontRef>
          </p:style>
        </p:cxnSp>
        <p:cxnSp>
          <p:nvCxnSpPr>
            <p:cNvPr id="18" name="Straight Arrow Connector 17">
              <a:extLst>
                <a:ext uri="{FF2B5EF4-FFF2-40B4-BE49-F238E27FC236}">
                  <a16:creationId xmlns:a16="http://schemas.microsoft.com/office/drawing/2014/main" id="{22FFDF87-AD6F-4697-824C-9019C8168455}"/>
                </a:ext>
              </a:extLst>
            </p:cNvPr>
            <p:cNvCxnSpPr/>
            <p:nvPr/>
          </p:nvCxnSpPr>
          <p:spPr>
            <a:xfrm>
              <a:off x="3996033" y="5155464"/>
              <a:ext cx="0" cy="379125"/>
            </a:xfrm>
            <a:prstGeom prst="straightConnector1">
              <a:avLst/>
            </a:prstGeom>
            <a:ln w="31750">
              <a:solidFill>
                <a:schemeClr val="tx2">
                  <a:lumMod val="50000"/>
                </a:schemeClr>
              </a:solidFill>
              <a:headEnd w="lg" len="lg"/>
              <a:tailEnd type="triangle" w="lg" len="lg"/>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36316391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5E3F1982-5838-44C3-B74B-BB139D0C51C7}"/>
              </a:ext>
            </a:extLst>
          </p:cNvPr>
          <p:cNvSpPr/>
          <p:nvPr/>
        </p:nvSpPr>
        <p:spPr>
          <a:xfrm>
            <a:off x="0" y="671753"/>
            <a:ext cx="4337914" cy="506631"/>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t>Extent of Air Sampling</a:t>
            </a:r>
            <a:endParaRPr lang="en-GB" sz="2800" dirty="0"/>
          </a:p>
        </p:txBody>
      </p:sp>
      <p:sp>
        <p:nvSpPr>
          <p:cNvPr id="32" name="Rectangle: Rounded Corners 31">
            <a:extLst>
              <a:ext uri="{FF2B5EF4-FFF2-40B4-BE49-F238E27FC236}">
                <a16:creationId xmlns:a16="http://schemas.microsoft.com/office/drawing/2014/main" id="{8C6F6597-8BBF-4657-8F72-1ADCA8AB14B0}"/>
              </a:ext>
            </a:extLst>
          </p:cNvPr>
          <p:cNvSpPr/>
          <p:nvPr/>
        </p:nvSpPr>
        <p:spPr>
          <a:xfrm>
            <a:off x="114055" y="3293315"/>
            <a:ext cx="2121072" cy="2749041"/>
          </a:xfrm>
          <a:prstGeom prst="round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The quantity of radionuclides handled.</a:t>
            </a:r>
          </a:p>
          <a:p>
            <a:pPr algn="ctr"/>
            <a:endParaRPr lang="en-GB" dirty="0"/>
          </a:p>
        </p:txBody>
      </p:sp>
      <p:sp>
        <p:nvSpPr>
          <p:cNvPr id="33" name="Rectangle: Rounded Corners 32">
            <a:extLst>
              <a:ext uri="{FF2B5EF4-FFF2-40B4-BE49-F238E27FC236}">
                <a16:creationId xmlns:a16="http://schemas.microsoft.com/office/drawing/2014/main" id="{C6C71075-FE93-41BC-83FB-23ED9D41F0B9}"/>
              </a:ext>
            </a:extLst>
          </p:cNvPr>
          <p:cNvSpPr/>
          <p:nvPr/>
        </p:nvSpPr>
        <p:spPr>
          <a:xfrm>
            <a:off x="2345527" y="3293315"/>
            <a:ext cx="2121072" cy="2749041"/>
          </a:xfrm>
          <a:prstGeom prst="round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The limit on intake of the nuclides. </a:t>
            </a:r>
          </a:p>
          <a:p>
            <a:pPr algn="ctr"/>
            <a:endParaRPr lang="en-GB" dirty="0"/>
          </a:p>
        </p:txBody>
      </p:sp>
      <p:sp>
        <p:nvSpPr>
          <p:cNvPr id="34" name="Rectangle: Rounded Corners 33">
            <a:extLst>
              <a:ext uri="{FF2B5EF4-FFF2-40B4-BE49-F238E27FC236}">
                <a16:creationId xmlns:a16="http://schemas.microsoft.com/office/drawing/2014/main" id="{5AA66A43-1A58-46F6-B160-9B728924FD79}"/>
              </a:ext>
            </a:extLst>
          </p:cNvPr>
          <p:cNvSpPr/>
          <p:nvPr/>
        </p:nvSpPr>
        <p:spPr>
          <a:xfrm>
            <a:off x="4576999" y="3293315"/>
            <a:ext cx="2121072" cy="2749041"/>
          </a:xfrm>
          <a:prstGeom prst="round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The release fraction of isotopes based on its physical and chemical form.</a:t>
            </a:r>
          </a:p>
          <a:p>
            <a:pPr algn="ctr"/>
            <a:endParaRPr lang="en-GB" dirty="0"/>
          </a:p>
        </p:txBody>
      </p:sp>
      <p:sp>
        <p:nvSpPr>
          <p:cNvPr id="35" name="Rectangle: Rounded Corners 34">
            <a:extLst>
              <a:ext uri="{FF2B5EF4-FFF2-40B4-BE49-F238E27FC236}">
                <a16:creationId xmlns:a16="http://schemas.microsoft.com/office/drawing/2014/main" id="{9D1D6FE7-F2F6-45D1-BF29-B7F3959BD0A3}"/>
              </a:ext>
            </a:extLst>
          </p:cNvPr>
          <p:cNvSpPr/>
          <p:nvPr/>
        </p:nvSpPr>
        <p:spPr>
          <a:xfrm>
            <a:off x="6808471" y="3293314"/>
            <a:ext cx="2121072" cy="2749041"/>
          </a:xfrm>
          <a:prstGeom prst="round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Type of confinement.  </a:t>
            </a:r>
          </a:p>
          <a:p>
            <a:endParaRPr lang="en-GB" dirty="0"/>
          </a:p>
        </p:txBody>
      </p:sp>
      <p:sp>
        <p:nvSpPr>
          <p:cNvPr id="36" name="Rectangle: Rounded Corners 35">
            <a:extLst>
              <a:ext uri="{FF2B5EF4-FFF2-40B4-BE49-F238E27FC236}">
                <a16:creationId xmlns:a16="http://schemas.microsoft.com/office/drawing/2014/main" id="{A9296FDA-D16F-4557-8015-84BF7DC63F1D}"/>
              </a:ext>
            </a:extLst>
          </p:cNvPr>
          <p:cNvSpPr/>
          <p:nvPr/>
        </p:nvSpPr>
        <p:spPr>
          <a:xfrm>
            <a:off x="1607296" y="2072716"/>
            <a:ext cx="5679347" cy="813732"/>
          </a:xfrm>
          <a:prstGeom prst="round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1" algn="just">
              <a:lnSpc>
                <a:spcPct val="200000"/>
              </a:lnSpc>
            </a:pPr>
            <a:r>
              <a:rPr lang="en-US" altLang="en-US" dirty="0"/>
              <a:t>The extent of air sampling is based on:</a:t>
            </a:r>
          </a:p>
          <a:p>
            <a:pPr algn="ctr"/>
            <a:endParaRPr lang="en-GB" dirty="0"/>
          </a:p>
        </p:txBody>
      </p:sp>
      <p:pic>
        <p:nvPicPr>
          <p:cNvPr id="37" name="Graphic 36" descr="Arrow: Rotate left">
            <a:extLst>
              <a:ext uri="{FF2B5EF4-FFF2-40B4-BE49-F238E27FC236}">
                <a16:creationId xmlns:a16="http://schemas.microsoft.com/office/drawing/2014/main" id="{6B7473C9-92D4-49A8-9CEB-BED44F798295}"/>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rot="20520799">
            <a:off x="1177796" y="2660380"/>
            <a:ext cx="859001" cy="859001"/>
          </a:xfrm>
          <a:prstGeom prst="rect">
            <a:avLst/>
          </a:prstGeom>
        </p:spPr>
      </p:pic>
      <p:pic>
        <p:nvPicPr>
          <p:cNvPr id="38" name="Graphic 37" descr="Arrow: Rotate left">
            <a:extLst>
              <a:ext uri="{FF2B5EF4-FFF2-40B4-BE49-F238E27FC236}">
                <a16:creationId xmlns:a16="http://schemas.microsoft.com/office/drawing/2014/main" id="{8F9FDAB3-8286-4929-94FA-EA78F82C6F1F}"/>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rot="20520799">
            <a:off x="3194716" y="2660380"/>
            <a:ext cx="859001" cy="859001"/>
          </a:xfrm>
          <a:prstGeom prst="rect">
            <a:avLst/>
          </a:prstGeom>
        </p:spPr>
      </p:pic>
      <p:pic>
        <p:nvPicPr>
          <p:cNvPr id="39" name="Graphic 38" descr="Arrow: Rotate right">
            <a:extLst>
              <a:ext uri="{FF2B5EF4-FFF2-40B4-BE49-F238E27FC236}">
                <a16:creationId xmlns:a16="http://schemas.microsoft.com/office/drawing/2014/main" id="{6472C87C-2720-4AE6-BDE3-C8A06AE74D73}"/>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rot="748224">
            <a:off x="5129841" y="2683015"/>
            <a:ext cx="813732" cy="813732"/>
          </a:xfrm>
          <a:prstGeom prst="rect">
            <a:avLst/>
          </a:prstGeom>
        </p:spPr>
      </p:pic>
      <p:pic>
        <p:nvPicPr>
          <p:cNvPr id="40" name="Graphic 39" descr="Arrow: Rotate right">
            <a:extLst>
              <a:ext uri="{FF2B5EF4-FFF2-40B4-BE49-F238E27FC236}">
                <a16:creationId xmlns:a16="http://schemas.microsoft.com/office/drawing/2014/main" id="{E8327FEA-08F5-43FE-9722-E54A8869143E}"/>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rot="536511">
            <a:off x="6826259" y="2683015"/>
            <a:ext cx="813732" cy="813732"/>
          </a:xfrm>
          <a:prstGeom prst="rect">
            <a:avLst/>
          </a:prstGeom>
        </p:spPr>
      </p:pic>
    </p:spTree>
    <p:extLst>
      <p:ext uri="{BB962C8B-B14F-4D97-AF65-F5344CB8AC3E}">
        <p14:creationId xmlns:p14="http://schemas.microsoft.com/office/powerpoint/2010/main" val="236172455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62300A14-28FD-41CD-85C9-D43861BFD8D3}"/>
              </a:ext>
            </a:extLst>
          </p:cNvPr>
          <p:cNvSpPr/>
          <p:nvPr/>
        </p:nvSpPr>
        <p:spPr>
          <a:xfrm>
            <a:off x="0" y="488873"/>
            <a:ext cx="5405933" cy="506631"/>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t>Fingerprinting of Radionuclides</a:t>
            </a:r>
            <a:endParaRPr lang="en-GB" sz="2800" dirty="0"/>
          </a:p>
        </p:txBody>
      </p:sp>
      <p:sp>
        <p:nvSpPr>
          <p:cNvPr id="3" name="Rectangle: Rounded Corners 2">
            <a:extLst>
              <a:ext uri="{FF2B5EF4-FFF2-40B4-BE49-F238E27FC236}">
                <a16:creationId xmlns:a16="http://schemas.microsoft.com/office/drawing/2014/main" id="{C9A29075-4D4C-4F3C-883F-EB1DA0B08ECE}"/>
              </a:ext>
            </a:extLst>
          </p:cNvPr>
          <p:cNvSpPr/>
          <p:nvPr/>
        </p:nvSpPr>
        <p:spPr>
          <a:xfrm>
            <a:off x="504748" y="1711757"/>
            <a:ext cx="5062119" cy="2209190"/>
          </a:xfrm>
          <a:prstGeom prst="round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endParaRPr lang="en-US" altLang="en-US" sz="1600" dirty="0">
              <a:effectLst>
                <a:outerShdw blurRad="38100" dist="38100" dir="2700000" algn="tl">
                  <a:srgbClr val="C0C0C0"/>
                </a:outerShdw>
              </a:effectLst>
              <a:latin typeface="Arial" charset="0"/>
            </a:endParaRPr>
          </a:p>
          <a:p>
            <a:pPr algn="just"/>
            <a:r>
              <a:rPr lang="en-US" altLang="en-US" sz="1600" dirty="0">
                <a:effectLst>
                  <a:outerShdw blurRad="38100" dist="38100" dir="2700000" algn="tl">
                    <a:srgbClr val="C0C0C0"/>
                  </a:outerShdw>
                </a:effectLst>
                <a:latin typeface="Arial" charset="0"/>
              </a:rPr>
              <a:t>In order to have an effective monitoring </a:t>
            </a:r>
            <a:r>
              <a:rPr lang="en-US" altLang="en-US" sz="1600" dirty="0" err="1">
                <a:effectLst>
                  <a:outerShdw blurRad="38100" dist="38100" dir="2700000" algn="tl">
                    <a:srgbClr val="C0C0C0"/>
                  </a:outerShdw>
                </a:effectLst>
                <a:latin typeface="Arial" charset="0"/>
              </a:rPr>
              <a:t>programme</a:t>
            </a:r>
            <a:r>
              <a:rPr lang="en-US" altLang="en-US" sz="1600" dirty="0">
                <a:effectLst>
                  <a:outerShdw blurRad="38100" dist="38100" dir="2700000" algn="tl">
                    <a:srgbClr val="C0C0C0"/>
                  </a:outerShdw>
                </a:effectLst>
                <a:latin typeface="Arial" charset="0"/>
              </a:rPr>
              <a:t> for air activity contamination, it is necessary </a:t>
            </a:r>
          </a:p>
          <a:p>
            <a:pPr marL="742950" lvl="1" indent="-285750" algn="just">
              <a:buFont typeface="Wingdings" panose="05000000000000000000" pitchFamily="2" charset="2"/>
              <a:buChar char="§"/>
            </a:pPr>
            <a:r>
              <a:rPr lang="en-US" altLang="en-US" sz="1600" dirty="0">
                <a:effectLst>
                  <a:outerShdw blurRad="38100" dist="38100" dir="2700000" algn="tl">
                    <a:srgbClr val="C0C0C0"/>
                  </a:outerShdw>
                </a:effectLst>
                <a:latin typeface="Arial" charset="0"/>
              </a:rPr>
              <a:t>To know the radionuclides and their chemical and physical forms expected at the workplace.</a:t>
            </a:r>
          </a:p>
          <a:p>
            <a:pPr marL="742950" lvl="1" indent="-285750" algn="just">
              <a:buFont typeface="Wingdings" panose="05000000000000000000" pitchFamily="2" charset="2"/>
              <a:buChar char="§"/>
            </a:pPr>
            <a:r>
              <a:rPr lang="en-US" altLang="en-US" sz="1600" dirty="0">
                <a:effectLst>
                  <a:outerShdw blurRad="38100" dist="38100" dir="2700000" algn="tl">
                    <a:srgbClr val="C0C0C0"/>
                  </a:outerShdw>
                </a:effectLst>
                <a:latin typeface="Arial" charset="0"/>
              </a:rPr>
              <a:t>The probability and abundance of radionuclides.</a:t>
            </a:r>
          </a:p>
          <a:p>
            <a:pPr algn="ctr"/>
            <a:endParaRPr lang="en-GB" dirty="0"/>
          </a:p>
        </p:txBody>
      </p:sp>
      <p:sp>
        <p:nvSpPr>
          <p:cNvPr id="4" name="Rectangle: Rounded Corners 3">
            <a:extLst>
              <a:ext uri="{FF2B5EF4-FFF2-40B4-BE49-F238E27FC236}">
                <a16:creationId xmlns:a16="http://schemas.microsoft.com/office/drawing/2014/main" id="{9E3DEF9E-2F4F-4546-9A7F-EE96A702F4E9}"/>
              </a:ext>
            </a:extLst>
          </p:cNvPr>
          <p:cNvSpPr/>
          <p:nvPr/>
        </p:nvSpPr>
        <p:spPr>
          <a:xfrm>
            <a:off x="504748" y="4159937"/>
            <a:ext cx="5062119" cy="2209190"/>
          </a:xfrm>
          <a:prstGeom prst="round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en-US" sz="1600" dirty="0">
                <a:effectLst>
                  <a:outerShdw blurRad="38100" dist="38100" dir="2700000" algn="tl">
                    <a:srgbClr val="C0C0C0"/>
                  </a:outerShdw>
                </a:effectLst>
                <a:latin typeface="Arial" charset="0"/>
              </a:rPr>
              <a:t>This is called Fingerprinting. There are various methods available to determine the fingerprinting of radio-nuclides (see lesson 1)</a:t>
            </a:r>
          </a:p>
          <a:p>
            <a:pPr algn="ctr"/>
            <a:endParaRPr lang="en-GB" dirty="0"/>
          </a:p>
        </p:txBody>
      </p:sp>
      <p:grpSp>
        <p:nvGrpSpPr>
          <p:cNvPr id="5" name="Group 4">
            <a:extLst>
              <a:ext uri="{FF2B5EF4-FFF2-40B4-BE49-F238E27FC236}">
                <a16:creationId xmlns:a16="http://schemas.microsoft.com/office/drawing/2014/main" id="{3217443A-5B22-4D61-AB6D-50E3CF1200F4}"/>
              </a:ext>
            </a:extLst>
          </p:cNvPr>
          <p:cNvGrpSpPr>
            <a:grpSpLocks/>
          </p:cNvGrpSpPr>
          <p:nvPr/>
        </p:nvGrpSpPr>
        <p:grpSpPr bwMode="auto">
          <a:xfrm>
            <a:off x="6681492" y="1905952"/>
            <a:ext cx="1621261" cy="4029990"/>
            <a:chOff x="2771800" y="1196752"/>
            <a:chExt cx="2470496" cy="5442648"/>
          </a:xfrm>
        </p:grpSpPr>
        <p:sp>
          <p:nvSpPr>
            <p:cNvPr id="6" name="Rounded Rectangle 4">
              <a:extLst>
                <a:ext uri="{FF2B5EF4-FFF2-40B4-BE49-F238E27FC236}">
                  <a16:creationId xmlns:a16="http://schemas.microsoft.com/office/drawing/2014/main" id="{1FB07769-5D5B-4132-814E-16DFC1450B3F}"/>
                </a:ext>
              </a:extLst>
            </p:cNvPr>
            <p:cNvSpPr/>
            <p:nvPr/>
          </p:nvSpPr>
          <p:spPr>
            <a:xfrm>
              <a:off x="2771801" y="1196752"/>
              <a:ext cx="2448271" cy="1059324"/>
            </a:xfrm>
            <a:prstGeom prst="roundRect">
              <a:avLst/>
            </a:prstGeom>
            <a:solidFill>
              <a:schemeClr val="accent1"/>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GB" sz="1600" dirty="0">
                  <a:solidFill>
                    <a:schemeClr val="tx2">
                      <a:lumMod val="75000"/>
                    </a:schemeClr>
                  </a:solidFill>
                </a:rPr>
                <a:t>Define Objectives</a:t>
              </a:r>
            </a:p>
          </p:txBody>
        </p:sp>
        <p:sp>
          <p:nvSpPr>
            <p:cNvPr id="7" name="Rounded Rectangle 5">
              <a:extLst>
                <a:ext uri="{FF2B5EF4-FFF2-40B4-BE49-F238E27FC236}">
                  <a16:creationId xmlns:a16="http://schemas.microsoft.com/office/drawing/2014/main" id="{4EBC109E-5A5B-467F-B0EF-02B1F0C99259}"/>
                </a:ext>
              </a:extLst>
            </p:cNvPr>
            <p:cNvSpPr/>
            <p:nvPr/>
          </p:nvSpPr>
          <p:spPr>
            <a:xfrm>
              <a:off x="2771800" y="2603224"/>
              <a:ext cx="2470496" cy="1060612"/>
            </a:xfrm>
            <a:prstGeom prst="roundRect">
              <a:avLst/>
            </a:prstGeom>
            <a:solidFill>
              <a:schemeClr val="accent1"/>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GB" sz="1600" dirty="0">
                  <a:solidFill>
                    <a:schemeClr val="tx2">
                      <a:lumMod val="75000"/>
                    </a:schemeClr>
                  </a:solidFill>
                </a:rPr>
                <a:t>Identify Purpose</a:t>
              </a:r>
            </a:p>
          </p:txBody>
        </p:sp>
        <p:sp>
          <p:nvSpPr>
            <p:cNvPr id="8" name="Rounded Rectangle 6">
              <a:extLst>
                <a:ext uri="{FF2B5EF4-FFF2-40B4-BE49-F238E27FC236}">
                  <a16:creationId xmlns:a16="http://schemas.microsoft.com/office/drawing/2014/main" id="{C6F9E24F-F8B6-4BCD-A91C-175AEAD95077}"/>
                </a:ext>
              </a:extLst>
            </p:cNvPr>
            <p:cNvSpPr/>
            <p:nvPr/>
          </p:nvSpPr>
          <p:spPr>
            <a:xfrm>
              <a:off x="2771800" y="4077072"/>
              <a:ext cx="2448272" cy="1078832"/>
            </a:xfrm>
            <a:prstGeom prst="roundRect">
              <a:avLst/>
            </a:prstGeom>
            <a:solidFill>
              <a:schemeClr val="accent1"/>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GB" sz="1600" dirty="0">
                  <a:solidFill>
                    <a:schemeClr val="tx2">
                      <a:lumMod val="75000"/>
                    </a:schemeClr>
                  </a:solidFill>
                </a:rPr>
                <a:t>Confirm Monitoring Type</a:t>
              </a:r>
            </a:p>
          </p:txBody>
        </p:sp>
        <p:sp>
          <p:nvSpPr>
            <p:cNvPr id="9" name="Rounded Rectangle 7">
              <a:extLst>
                <a:ext uri="{FF2B5EF4-FFF2-40B4-BE49-F238E27FC236}">
                  <a16:creationId xmlns:a16="http://schemas.microsoft.com/office/drawing/2014/main" id="{584C7D42-EB01-4D3B-8EB1-15DB2A881248}"/>
                </a:ext>
              </a:extLst>
            </p:cNvPr>
            <p:cNvSpPr/>
            <p:nvPr/>
          </p:nvSpPr>
          <p:spPr>
            <a:xfrm>
              <a:off x="2772163" y="5535452"/>
              <a:ext cx="2447907" cy="1103948"/>
            </a:xfrm>
            <a:prstGeom prst="roundRect">
              <a:avLst/>
            </a:prstGeom>
            <a:solidFill>
              <a:schemeClr val="accent3">
                <a:lumMod val="75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GB" sz="1600" dirty="0">
                  <a:solidFill>
                    <a:schemeClr val="tx2">
                      <a:lumMod val="75000"/>
                    </a:schemeClr>
                  </a:solidFill>
                </a:rPr>
                <a:t>Establish Fingerprint</a:t>
              </a:r>
            </a:p>
          </p:txBody>
        </p:sp>
        <p:cxnSp>
          <p:nvCxnSpPr>
            <p:cNvPr id="10" name="Straight Arrow Connector 9">
              <a:extLst>
                <a:ext uri="{FF2B5EF4-FFF2-40B4-BE49-F238E27FC236}">
                  <a16:creationId xmlns:a16="http://schemas.microsoft.com/office/drawing/2014/main" id="{18ABF6A5-D107-48CD-942E-727C24B9285D}"/>
                </a:ext>
              </a:extLst>
            </p:cNvPr>
            <p:cNvCxnSpPr/>
            <p:nvPr/>
          </p:nvCxnSpPr>
          <p:spPr>
            <a:xfrm>
              <a:off x="3994476" y="2255044"/>
              <a:ext cx="12572" cy="348888"/>
            </a:xfrm>
            <a:prstGeom prst="straightConnector1">
              <a:avLst/>
            </a:prstGeom>
            <a:ln w="31750">
              <a:solidFill>
                <a:schemeClr val="tx2">
                  <a:lumMod val="50000"/>
                </a:schemeClr>
              </a:solidFill>
              <a:headEnd w="lg" len="lg"/>
              <a:tailEnd type="triangle" w="lg" len="lg"/>
            </a:ln>
          </p:spPr>
          <p:style>
            <a:lnRef idx="1">
              <a:schemeClr val="accent1"/>
            </a:lnRef>
            <a:fillRef idx="0">
              <a:schemeClr val="accent1"/>
            </a:fillRef>
            <a:effectRef idx="0">
              <a:schemeClr val="accent1"/>
            </a:effectRef>
            <a:fontRef idx="minor">
              <a:schemeClr val="tx1"/>
            </a:fontRef>
          </p:style>
        </p:cxnSp>
        <p:cxnSp>
          <p:nvCxnSpPr>
            <p:cNvPr id="11" name="Straight Arrow Connector 10">
              <a:extLst>
                <a:ext uri="{FF2B5EF4-FFF2-40B4-BE49-F238E27FC236}">
                  <a16:creationId xmlns:a16="http://schemas.microsoft.com/office/drawing/2014/main" id="{273D32CB-D2BE-4E10-B628-0A168FA68892}"/>
                </a:ext>
              </a:extLst>
            </p:cNvPr>
            <p:cNvCxnSpPr/>
            <p:nvPr/>
          </p:nvCxnSpPr>
          <p:spPr>
            <a:xfrm flipH="1">
              <a:off x="3994476" y="3664550"/>
              <a:ext cx="12572" cy="411688"/>
            </a:xfrm>
            <a:prstGeom prst="straightConnector1">
              <a:avLst/>
            </a:prstGeom>
            <a:ln w="31750">
              <a:solidFill>
                <a:schemeClr val="tx2">
                  <a:lumMod val="50000"/>
                </a:schemeClr>
              </a:solidFill>
              <a:headEnd w="lg" len="lg"/>
              <a:tailEnd type="triangle" w="lg" len="lg"/>
            </a:ln>
          </p:spPr>
          <p:style>
            <a:lnRef idx="1">
              <a:schemeClr val="accent1"/>
            </a:lnRef>
            <a:fillRef idx="0">
              <a:schemeClr val="accent1"/>
            </a:fillRef>
            <a:effectRef idx="0">
              <a:schemeClr val="accent1"/>
            </a:effectRef>
            <a:fontRef idx="minor">
              <a:schemeClr val="tx1"/>
            </a:fontRef>
          </p:style>
        </p:cxnSp>
        <p:cxnSp>
          <p:nvCxnSpPr>
            <p:cNvPr id="12" name="Straight Arrow Connector 11">
              <a:extLst>
                <a:ext uri="{FF2B5EF4-FFF2-40B4-BE49-F238E27FC236}">
                  <a16:creationId xmlns:a16="http://schemas.microsoft.com/office/drawing/2014/main" id="{DADFFE92-5A63-47B8-B750-E48888372A40}"/>
                </a:ext>
              </a:extLst>
            </p:cNvPr>
            <p:cNvCxnSpPr/>
            <p:nvPr/>
          </p:nvCxnSpPr>
          <p:spPr>
            <a:xfrm>
              <a:off x="3994476" y="5155464"/>
              <a:ext cx="3142" cy="379124"/>
            </a:xfrm>
            <a:prstGeom prst="straightConnector1">
              <a:avLst/>
            </a:prstGeom>
            <a:ln w="31750">
              <a:solidFill>
                <a:schemeClr val="tx2">
                  <a:lumMod val="50000"/>
                </a:schemeClr>
              </a:solidFill>
              <a:headEnd w="lg" len="lg"/>
              <a:tailEnd type="triangle" w="lg" len="lg"/>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98886618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10B577CB-0F50-437E-9046-D65EF5530A2E}"/>
              </a:ext>
            </a:extLst>
          </p:cNvPr>
          <p:cNvSpPr/>
          <p:nvPr/>
        </p:nvSpPr>
        <p:spPr>
          <a:xfrm>
            <a:off x="0" y="488873"/>
            <a:ext cx="5640019" cy="425527"/>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t>Fingerprinting in different Facilities</a:t>
            </a:r>
            <a:endParaRPr lang="en-GB" sz="2800" dirty="0"/>
          </a:p>
        </p:txBody>
      </p:sp>
      <p:graphicFrame>
        <p:nvGraphicFramePr>
          <p:cNvPr id="3" name="Group 29">
            <a:extLst>
              <a:ext uri="{FF2B5EF4-FFF2-40B4-BE49-F238E27FC236}">
                <a16:creationId xmlns:a16="http://schemas.microsoft.com/office/drawing/2014/main" id="{B219CC7B-3F73-42D2-9408-E5D260291D25}"/>
              </a:ext>
            </a:extLst>
          </p:cNvPr>
          <p:cNvGraphicFramePr>
            <a:graphicFrameLocks/>
          </p:cNvGraphicFramePr>
          <p:nvPr>
            <p:extLst>
              <p:ext uri="{D42A27DB-BD31-4B8C-83A1-F6EECF244321}">
                <p14:modId xmlns:p14="http://schemas.microsoft.com/office/powerpoint/2010/main" val="1913961425"/>
              </p:ext>
            </p:extLst>
          </p:nvPr>
        </p:nvGraphicFramePr>
        <p:xfrm>
          <a:off x="274610" y="1577527"/>
          <a:ext cx="7201526" cy="4718316"/>
        </p:xfrm>
        <a:graphic>
          <a:graphicData uri="http://schemas.openxmlformats.org/drawingml/2006/table">
            <a:tbl>
              <a:tblPr/>
              <a:tblGrid>
                <a:gridCol w="2936763">
                  <a:extLst>
                    <a:ext uri="{9D8B030D-6E8A-4147-A177-3AD203B41FA5}">
                      <a16:colId xmlns:a16="http://schemas.microsoft.com/office/drawing/2014/main" val="20000"/>
                    </a:ext>
                  </a:extLst>
                </a:gridCol>
                <a:gridCol w="4264763">
                  <a:extLst>
                    <a:ext uri="{9D8B030D-6E8A-4147-A177-3AD203B41FA5}">
                      <a16:colId xmlns:a16="http://schemas.microsoft.com/office/drawing/2014/main" val="20001"/>
                    </a:ext>
                  </a:extLst>
                </a:gridCol>
              </a:tblGrid>
              <a:tr h="451782">
                <a:tc>
                  <a:txBody>
                    <a:bodyPr/>
                    <a:lstStyle>
                      <a:lvl1pPr algn="l">
                        <a:spcBef>
                          <a:spcPct val="20000"/>
                        </a:spcBef>
                        <a:buClr>
                          <a:schemeClr val="tx1"/>
                        </a:buClr>
                        <a:buSzPct val="150000"/>
                        <a:defRPr sz="2800" b="1">
                          <a:solidFill>
                            <a:srgbClr val="000066"/>
                          </a:solidFill>
                          <a:latin typeface="Arial" charset="0"/>
                        </a:defRPr>
                      </a:lvl1pPr>
                      <a:lvl2pPr algn="l">
                        <a:spcBef>
                          <a:spcPct val="20000"/>
                        </a:spcBef>
                        <a:buClr>
                          <a:schemeClr val="tx1"/>
                        </a:buClr>
                        <a:buSzPct val="150000"/>
                        <a:defRPr sz="2400" b="1">
                          <a:solidFill>
                            <a:srgbClr val="000066"/>
                          </a:solidFill>
                          <a:latin typeface="Arial" charset="0"/>
                        </a:defRPr>
                      </a:lvl2pPr>
                      <a:lvl3pPr algn="l">
                        <a:spcBef>
                          <a:spcPct val="20000"/>
                        </a:spcBef>
                        <a:buClr>
                          <a:schemeClr val="tx1"/>
                        </a:buClr>
                        <a:buSzPct val="150000"/>
                        <a:defRPr sz="2000" b="1">
                          <a:solidFill>
                            <a:srgbClr val="000066"/>
                          </a:solidFill>
                          <a:latin typeface="Arial" charset="0"/>
                        </a:defRPr>
                      </a:lvl3pPr>
                      <a:lvl4pPr marL="1352550" algn="l">
                        <a:spcBef>
                          <a:spcPct val="20000"/>
                        </a:spcBef>
                        <a:buClr>
                          <a:schemeClr val="tx1"/>
                        </a:buClr>
                        <a:buSzPct val="150000"/>
                        <a:defRPr sz="2000" b="1">
                          <a:solidFill>
                            <a:srgbClr val="000066"/>
                          </a:solidFill>
                          <a:latin typeface="Arial" charset="0"/>
                        </a:defRPr>
                      </a:lvl4pPr>
                      <a:lvl5pPr marL="1858963" algn="l">
                        <a:spcBef>
                          <a:spcPct val="20000"/>
                        </a:spcBef>
                        <a:buClr>
                          <a:schemeClr val="tx1"/>
                        </a:buClr>
                        <a:buSzPct val="150000"/>
                        <a:defRPr sz="2000" b="1">
                          <a:solidFill>
                            <a:srgbClr val="000066"/>
                          </a:solidFill>
                          <a:latin typeface="Arial" charset="0"/>
                        </a:defRPr>
                      </a:lvl5pPr>
                      <a:lvl6pPr marL="2316163" fontAlgn="base">
                        <a:spcBef>
                          <a:spcPct val="20000"/>
                        </a:spcBef>
                        <a:spcAft>
                          <a:spcPct val="0"/>
                        </a:spcAft>
                        <a:buClr>
                          <a:schemeClr val="tx1"/>
                        </a:buClr>
                        <a:buSzPct val="150000"/>
                        <a:defRPr sz="2000" b="1">
                          <a:solidFill>
                            <a:srgbClr val="000066"/>
                          </a:solidFill>
                          <a:latin typeface="Arial" charset="0"/>
                        </a:defRPr>
                      </a:lvl6pPr>
                      <a:lvl7pPr marL="2773363" fontAlgn="base">
                        <a:spcBef>
                          <a:spcPct val="20000"/>
                        </a:spcBef>
                        <a:spcAft>
                          <a:spcPct val="0"/>
                        </a:spcAft>
                        <a:buClr>
                          <a:schemeClr val="tx1"/>
                        </a:buClr>
                        <a:buSzPct val="150000"/>
                        <a:defRPr sz="2000" b="1">
                          <a:solidFill>
                            <a:srgbClr val="000066"/>
                          </a:solidFill>
                          <a:latin typeface="Arial" charset="0"/>
                        </a:defRPr>
                      </a:lvl7pPr>
                      <a:lvl8pPr marL="3230563" fontAlgn="base">
                        <a:spcBef>
                          <a:spcPct val="20000"/>
                        </a:spcBef>
                        <a:spcAft>
                          <a:spcPct val="0"/>
                        </a:spcAft>
                        <a:buClr>
                          <a:schemeClr val="tx1"/>
                        </a:buClr>
                        <a:buSzPct val="150000"/>
                        <a:defRPr sz="2000" b="1">
                          <a:solidFill>
                            <a:srgbClr val="000066"/>
                          </a:solidFill>
                          <a:latin typeface="Arial" charset="0"/>
                        </a:defRPr>
                      </a:lvl8pPr>
                      <a:lvl9pPr marL="3687763" fontAlgn="base">
                        <a:spcBef>
                          <a:spcPct val="20000"/>
                        </a:spcBef>
                        <a:spcAft>
                          <a:spcPct val="0"/>
                        </a:spcAft>
                        <a:buClr>
                          <a:schemeClr val="tx1"/>
                        </a:buClr>
                        <a:buSzPct val="150000"/>
                        <a:defRPr sz="2000" b="1">
                          <a:solidFill>
                            <a:srgbClr val="000066"/>
                          </a:solidFill>
                          <a:latin typeface="Arial" charset="0"/>
                        </a:defRPr>
                      </a:lvl9pPr>
                    </a:lstStyle>
                    <a:p>
                      <a:pPr marL="0" marR="0" lvl="0" indent="0" algn="l" defTabSz="914400" rtl="0" eaLnBrk="1" fontAlgn="base" latinLnBrk="0" hangingPunct="1">
                        <a:lnSpc>
                          <a:spcPct val="100000"/>
                        </a:lnSpc>
                        <a:spcBef>
                          <a:spcPct val="20000"/>
                        </a:spcBef>
                        <a:spcAft>
                          <a:spcPct val="0"/>
                        </a:spcAft>
                        <a:buClr>
                          <a:schemeClr val="tx1"/>
                        </a:buClr>
                        <a:buSzPct val="150000"/>
                        <a:buFontTx/>
                        <a:buNone/>
                        <a:tabLst/>
                      </a:pPr>
                      <a:r>
                        <a:rPr kumimoji="0" lang="en-US" altLang="en-US" sz="2400" b="0" i="0" u="none" strike="noStrike" cap="none" normalizeH="0" baseline="0" dirty="0">
                          <a:ln>
                            <a:noFill/>
                          </a:ln>
                          <a:solidFill>
                            <a:schemeClr val="bg1"/>
                          </a:solidFill>
                          <a:effectLst/>
                          <a:latin typeface="Arial" charset="0"/>
                        </a:rPr>
                        <a:t>Facility / Operation </a:t>
                      </a:r>
                    </a:p>
                  </a:txBody>
                  <a:tcPr marT="45723" marB="45723" horzOverflow="overflow">
                    <a:lnL w="28575" cap="flat" cmpd="sng" algn="ctr">
                      <a:solidFill>
                        <a:schemeClr val="tx1"/>
                      </a:solidFill>
                      <a:prstDash val="solid"/>
                      <a:miter lim="800000"/>
                      <a:headEnd type="none" w="sm" len="sm"/>
                      <a:tailEnd type="none" w="sm" len="sm"/>
                    </a:lnL>
                    <a:lnR w="12700" cap="flat" cmpd="sng" algn="ctr">
                      <a:solidFill>
                        <a:schemeClr val="tx1"/>
                      </a:solidFill>
                      <a:prstDash val="solid"/>
                      <a:miter lim="800000"/>
                      <a:headEnd type="none" w="sm" len="sm"/>
                      <a:tailEnd type="none" w="sm" len="sm"/>
                    </a:lnR>
                    <a:lnT w="28575" cap="flat" cmpd="sng" algn="ctr">
                      <a:solidFill>
                        <a:schemeClr val="tx1"/>
                      </a:solidFill>
                      <a:prstDash val="solid"/>
                      <a:miter lim="800000"/>
                      <a:headEnd type="none" w="sm" len="sm"/>
                      <a:tailEnd type="none" w="sm" len="sm"/>
                    </a:lnT>
                    <a:lnB w="12700" cap="flat" cmpd="sng" algn="ctr">
                      <a:solidFill>
                        <a:schemeClr val="tx1"/>
                      </a:solidFill>
                      <a:prstDash val="solid"/>
                      <a:miter lim="800000"/>
                      <a:headEnd type="none" w="sm" len="sm"/>
                      <a:tailEnd type="none" w="sm" len="sm"/>
                    </a:lnB>
                    <a:lnTlToBr>
                      <a:noFill/>
                    </a:lnTlToBr>
                    <a:lnBlToTr>
                      <a:noFill/>
                    </a:lnBlToTr>
                    <a:solidFill>
                      <a:schemeClr val="tx2">
                        <a:lumMod val="75000"/>
                      </a:schemeClr>
                    </a:solidFill>
                  </a:tcPr>
                </a:tc>
                <a:tc>
                  <a:txBody>
                    <a:bodyPr/>
                    <a:lstStyle>
                      <a:lvl1pPr algn="l">
                        <a:spcBef>
                          <a:spcPct val="20000"/>
                        </a:spcBef>
                        <a:buClr>
                          <a:schemeClr val="tx1"/>
                        </a:buClr>
                        <a:buSzPct val="150000"/>
                        <a:defRPr sz="2800" b="1">
                          <a:solidFill>
                            <a:srgbClr val="000066"/>
                          </a:solidFill>
                          <a:latin typeface="Arial" charset="0"/>
                        </a:defRPr>
                      </a:lvl1pPr>
                      <a:lvl2pPr algn="l">
                        <a:spcBef>
                          <a:spcPct val="20000"/>
                        </a:spcBef>
                        <a:buClr>
                          <a:schemeClr val="tx1"/>
                        </a:buClr>
                        <a:buSzPct val="150000"/>
                        <a:defRPr sz="2400" b="1">
                          <a:solidFill>
                            <a:srgbClr val="000066"/>
                          </a:solidFill>
                          <a:latin typeface="Arial" charset="0"/>
                        </a:defRPr>
                      </a:lvl2pPr>
                      <a:lvl3pPr algn="l">
                        <a:spcBef>
                          <a:spcPct val="20000"/>
                        </a:spcBef>
                        <a:buClr>
                          <a:schemeClr val="tx1"/>
                        </a:buClr>
                        <a:buSzPct val="150000"/>
                        <a:defRPr sz="2000" b="1">
                          <a:solidFill>
                            <a:srgbClr val="000066"/>
                          </a:solidFill>
                          <a:latin typeface="Arial" charset="0"/>
                        </a:defRPr>
                      </a:lvl3pPr>
                      <a:lvl4pPr marL="1352550" algn="l">
                        <a:spcBef>
                          <a:spcPct val="20000"/>
                        </a:spcBef>
                        <a:buClr>
                          <a:schemeClr val="tx1"/>
                        </a:buClr>
                        <a:buSzPct val="150000"/>
                        <a:defRPr sz="2000" b="1">
                          <a:solidFill>
                            <a:srgbClr val="000066"/>
                          </a:solidFill>
                          <a:latin typeface="Arial" charset="0"/>
                        </a:defRPr>
                      </a:lvl4pPr>
                      <a:lvl5pPr marL="1858963" algn="l">
                        <a:spcBef>
                          <a:spcPct val="20000"/>
                        </a:spcBef>
                        <a:buClr>
                          <a:schemeClr val="tx1"/>
                        </a:buClr>
                        <a:buSzPct val="150000"/>
                        <a:defRPr sz="2000" b="1">
                          <a:solidFill>
                            <a:srgbClr val="000066"/>
                          </a:solidFill>
                          <a:latin typeface="Arial" charset="0"/>
                        </a:defRPr>
                      </a:lvl5pPr>
                      <a:lvl6pPr marL="2316163" fontAlgn="base">
                        <a:spcBef>
                          <a:spcPct val="20000"/>
                        </a:spcBef>
                        <a:spcAft>
                          <a:spcPct val="0"/>
                        </a:spcAft>
                        <a:buClr>
                          <a:schemeClr val="tx1"/>
                        </a:buClr>
                        <a:buSzPct val="150000"/>
                        <a:defRPr sz="2000" b="1">
                          <a:solidFill>
                            <a:srgbClr val="000066"/>
                          </a:solidFill>
                          <a:latin typeface="Arial" charset="0"/>
                        </a:defRPr>
                      </a:lvl6pPr>
                      <a:lvl7pPr marL="2773363" fontAlgn="base">
                        <a:spcBef>
                          <a:spcPct val="20000"/>
                        </a:spcBef>
                        <a:spcAft>
                          <a:spcPct val="0"/>
                        </a:spcAft>
                        <a:buClr>
                          <a:schemeClr val="tx1"/>
                        </a:buClr>
                        <a:buSzPct val="150000"/>
                        <a:defRPr sz="2000" b="1">
                          <a:solidFill>
                            <a:srgbClr val="000066"/>
                          </a:solidFill>
                          <a:latin typeface="Arial" charset="0"/>
                        </a:defRPr>
                      </a:lvl7pPr>
                      <a:lvl8pPr marL="3230563" fontAlgn="base">
                        <a:spcBef>
                          <a:spcPct val="20000"/>
                        </a:spcBef>
                        <a:spcAft>
                          <a:spcPct val="0"/>
                        </a:spcAft>
                        <a:buClr>
                          <a:schemeClr val="tx1"/>
                        </a:buClr>
                        <a:buSzPct val="150000"/>
                        <a:defRPr sz="2000" b="1">
                          <a:solidFill>
                            <a:srgbClr val="000066"/>
                          </a:solidFill>
                          <a:latin typeface="Arial" charset="0"/>
                        </a:defRPr>
                      </a:lvl8pPr>
                      <a:lvl9pPr marL="3687763" fontAlgn="base">
                        <a:spcBef>
                          <a:spcPct val="20000"/>
                        </a:spcBef>
                        <a:spcAft>
                          <a:spcPct val="0"/>
                        </a:spcAft>
                        <a:buClr>
                          <a:schemeClr val="tx1"/>
                        </a:buClr>
                        <a:buSzPct val="150000"/>
                        <a:defRPr sz="2000" b="1">
                          <a:solidFill>
                            <a:srgbClr val="000066"/>
                          </a:solidFill>
                          <a:latin typeface="Arial" charset="0"/>
                        </a:defRPr>
                      </a:lvl9pPr>
                    </a:lstStyle>
                    <a:p>
                      <a:pPr marL="0" marR="0" lvl="0" indent="0" algn="l" defTabSz="914400" rtl="0" eaLnBrk="1" fontAlgn="base" latinLnBrk="0" hangingPunct="1">
                        <a:lnSpc>
                          <a:spcPct val="100000"/>
                        </a:lnSpc>
                        <a:spcBef>
                          <a:spcPct val="20000"/>
                        </a:spcBef>
                        <a:spcAft>
                          <a:spcPct val="0"/>
                        </a:spcAft>
                        <a:buClr>
                          <a:schemeClr val="tx1"/>
                        </a:buClr>
                        <a:buSzPct val="150000"/>
                        <a:buFontTx/>
                        <a:buNone/>
                        <a:tabLst/>
                      </a:pPr>
                      <a:r>
                        <a:rPr kumimoji="0" lang="en-US" altLang="en-US" sz="2400" b="0" i="0" u="none" strike="noStrike" cap="none" normalizeH="0" baseline="0" dirty="0">
                          <a:ln>
                            <a:noFill/>
                          </a:ln>
                          <a:solidFill>
                            <a:schemeClr val="bg1"/>
                          </a:solidFill>
                          <a:effectLst/>
                          <a:latin typeface="Arial" charset="0"/>
                        </a:rPr>
                        <a:t>Radionuclides </a:t>
                      </a:r>
                    </a:p>
                  </a:txBody>
                  <a:tcPr marT="45723" marB="45723" horzOverflow="overflow">
                    <a:lnL w="12700" cap="flat" cmpd="sng" algn="ctr">
                      <a:solidFill>
                        <a:schemeClr val="tx1"/>
                      </a:solidFill>
                      <a:prstDash val="solid"/>
                      <a:miter lim="800000"/>
                      <a:headEnd type="none" w="sm" len="sm"/>
                      <a:tailEnd type="none" w="sm" len="sm"/>
                    </a:lnL>
                    <a:lnR w="28575" cap="flat" cmpd="sng" algn="ctr">
                      <a:solidFill>
                        <a:schemeClr val="tx1"/>
                      </a:solidFill>
                      <a:prstDash val="solid"/>
                      <a:miter lim="800000"/>
                      <a:headEnd type="none" w="sm" len="sm"/>
                      <a:tailEnd type="none" w="sm" len="sm"/>
                    </a:lnR>
                    <a:lnT w="28575" cap="flat" cmpd="sng" algn="ctr">
                      <a:solidFill>
                        <a:schemeClr val="tx1"/>
                      </a:solidFill>
                      <a:prstDash val="solid"/>
                      <a:miter lim="800000"/>
                      <a:headEnd type="none" w="sm" len="sm"/>
                      <a:tailEnd type="none" w="sm" len="sm"/>
                    </a:lnT>
                    <a:lnB w="12700" cap="flat" cmpd="sng" algn="ctr">
                      <a:solidFill>
                        <a:schemeClr val="tx1"/>
                      </a:solidFill>
                      <a:prstDash val="solid"/>
                      <a:miter lim="800000"/>
                      <a:headEnd type="none" w="sm" len="sm"/>
                      <a:tailEnd type="none" w="sm" len="sm"/>
                    </a:lnB>
                    <a:lnTlToBr>
                      <a:noFill/>
                    </a:lnTlToBr>
                    <a:lnBlToTr>
                      <a:noFill/>
                    </a:lnBlToTr>
                    <a:solidFill>
                      <a:schemeClr val="tx2">
                        <a:lumMod val="75000"/>
                      </a:schemeClr>
                    </a:solidFill>
                  </a:tcPr>
                </a:tc>
                <a:extLst>
                  <a:ext uri="{0D108BD9-81ED-4DB2-BD59-A6C34878D82A}">
                    <a16:rowId xmlns:a16="http://schemas.microsoft.com/office/drawing/2014/main" val="10000"/>
                  </a:ext>
                </a:extLst>
              </a:tr>
              <a:tr h="4210556">
                <a:tc>
                  <a:txBody>
                    <a:bodyPr/>
                    <a:lstStyle>
                      <a:lvl1pPr algn="l">
                        <a:spcBef>
                          <a:spcPct val="20000"/>
                        </a:spcBef>
                        <a:buClr>
                          <a:schemeClr val="tx1"/>
                        </a:buClr>
                        <a:buSzPct val="150000"/>
                        <a:defRPr sz="2800" b="1">
                          <a:solidFill>
                            <a:srgbClr val="000066"/>
                          </a:solidFill>
                          <a:latin typeface="Arial" charset="0"/>
                        </a:defRPr>
                      </a:lvl1pPr>
                      <a:lvl2pPr algn="l">
                        <a:spcBef>
                          <a:spcPct val="20000"/>
                        </a:spcBef>
                        <a:buClr>
                          <a:schemeClr val="tx1"/>
                        </a:buClr>
                        <a:buSzPct val="150000"/>
                        <a:defRPr sz="2400" b="1">
                          <a:solidFill>
                            <a:srgbClr val="000066"/>
                          </a:solidFill>
                          <a:latin typeface="Arial" charset="0"/>
                        </a:defRPr>
                      </a:lvl2pPr>
                      <a:lvl3pPr algn="l">
                        <a:spcBef>
                          <a:spcPct val="20000"/>
                        </a:spcBef>
                        <a:buClr>
                          <a:schemeClr val="tx1"/>
                        </a:buClr>
                        <a:buSzPct val="150000"/>
                        <a:defRPr sz="2000" b="1">
                          <a:solidFill>
                            <a:srgbClr val="000066"/>
                          </a:solidFill>
                          <a:latin typeface="Arial" charset="0"/>
                        </a:defRPr>
                      </a:lvl3pPr>
                      <a:lvl4pPr marL="1352550" algn="l">
                        <a:spcBef>
                          <a:spcPct val="20000"/>
                        </a:spcBef>
                        <a:buClr>
                          <a:schemeClr val="tx1"/>
                        </a:buClr>
                        <a:buSzPct val="150000"/>
                        <a:defRPr sz="2000" b="1">
                          <a:solidFill>
                            <a:srgbClr val="000066"/>
                          </a:solidFill>
                          <a:latin typeface="Arial" charset="0"/>
                        </a:defRPr>
                      </a:lvl4pPr>
                      <a:lvl5pPr marL="1858963" algn="l">
                        <a:spcBef>
                          <a:spcPct val="20000"/>
                        </a:spcBef>
                        <a:buClr>
                          <a:schemeClr val="tx1"/>
                        </a:buClr>
                        <a:buSzPct val="150000"/>
                        <a:defRPr sz="2000" b="1">
                          <a:solidFill>
                            <a:srgbClr val="000066"/>
                          </a:solidFill>
                          <a:latin typeface="Arial" charset="0"/>
                        </a:defRPr>
                      </a:lvl5pPr>
                      <a:lvl6pPr marL="2316163" fontAlgn="base">
                        <a:spcBef>
                          <a:spcPct val="20000"/>
                        </a:spcBef>
                        <a:spcAft>
                          <a:spcPct val="0"/>
                        </a:spcAft>
                        <a:buClr>
                          <a:schemeClr val="tx1"/>
                        </a:buClr>
                        <a:buSzPct val="150000"/>
                        <a:defRPr sz="2000" b="1">
                          <a:solidFill>
                            <a:srgbClr val="000066"/>
                          </a:solidFill>
                          <a:latin typeface="Arial" charset="0"/>
                        </a:defRPr>
                      </a:lvl6pPr>
                      <a:lvl7pPr marL="2773363" fontAlgn="base">
                        <a:spcBef>
                          <a:spcPct val="20000"/>
                        </a:spcBef>
                        <a:spcAft>
                          <a:spcPct val="0"/>
                        </a:spcAft>
                        <a:buClr>
                          <a:schemeClr val="tx1"/>
                        </a:buClr>
                        <a:buSzPct val="150000"/>
                        <a:defRPr sz="2000" b="1">
                          <a:solidFill>
                            <a:srgbClr val="000066"/>
                          </a:solidFill>
                          <a:latin typeface="Arial" charset="0"/>
                        </a:defRPr>
                      </a:lvl7pPr>
                      <a:lvl8pPr marL="3230563" fontAlgn="base">
                        <a:spcBef>
                          <a:spcPct val="20000"/>
                        </a:spcBef>
                        <a:spcAft>
                          <a:spcPct val="0"/>
                        </a:spcAft>
                        <a:buClr>
                          <a:schemeClr val="tx1"/>
                        </a:buClr>
                        <a:buSzPct val="150000"/>
                        <a:defRPr sz="2000" b="1">
                          <a:solidFill>
                            <a:srgbClr val="000066"/>
                          </a:solidFill>
                          <a:latin typeface="Arial" charset="0"/>
                        </a:defRPr>
                      </a:lvl8pPr>
                      <a:lvl9pPr marL="3687763" fontAlgn="base">
                        <a:spcBef>
                          <a:spcPct val="20000"/>
                        </a:spcBef>
                        <a:spcAft>
                          <a:spcPct val="0"/>
                        </a:spcAft>
                        <a:buClr>
                          <a:schemeClr val="tx1"/>
                        </a:buClr>
                        <a:buSzPct val="150000"/>
                        <a:defRPr sz="2000" b="1">
                          <a:solidFill>
                            <a:srgbClr val="000066"/>
                          </a:solidFill>
                          <a:latin typeface="Arial" charset="0"/>
                        </a:defRPr>
                      </a:lvl9pPr>
                    </a:lstStyle>
                    <a:p>
                      <a:pPr marL="0" marR="0" lvl="0" indent="0" algn="l" defTabSz="914400" rtl="0" eaLnBrk="1" fontAlgn="base" latinLnBrk="0" hangingPunct="1">
                        <a:lnSpc>
                          <a:spcPct val="100000"/>
                        </a:lnSpc>
                        <a:spcBef>
                          <a:spcPct val="20000"/>
                        </a:spcBef>
                        <a:spcAft>
                          <a:spcPct val="0"/>
                        </a:spcAft>
                        <a:buClr>
                          <a:schemeClr val="tx1"/>
                        </a:buClr>
                        <a:buSzPct val="150000"/>
                        <a:buFontTx/>
                        <a:buNone/>
                        <a:tabLst/>
                      </a:pPr>
                      <a:r>
                        <a:rPr kumimoji="0" lang="en-US" altLang="en-US" sz="2400" b="0" i="0" u="none" strike="noStrike" cap="none" normalizeH="0" baseline="0" dirty="0">
                          <a:ln>
                            <a:noFill/>
                          </a:ln>
                          <a:solidFill>
                            <a:schemeClr val="tx2">
                              <a:lumMod val="50000"/>
                            </a:schemeClr>
                          </a:solidFill>
                          <a:effectLst/>
                          <a:latin typeface="Arial" charset="0"/>
                        </a:rPr>
                        <a:t>Mining, milling of Uranium</a:t>
                      </a:r>
                    </a:p>
                    <a:p>
                      <a:pPr marL="0" marR="0" lvl="0" indent="0" algn="l" defTabSz="914400" rtl="0" eaLnBrk="1" fontAlgn="base" latinLnBrk="0" hangingPunct="1">
                        <a:lnSpc>
                          <a:spcPct val="100000"/>
                        </a:lnSpc>
                        <a:spcBef>
                          <a:spcPct val="20000"/>
                        </a:spcBef>
                        <a:spcAft>
                          <a:spcPct val="0"/>
                        </a:spcAft>
                        <a:buClr>
                          <a:schemeClr val="tx1"/>
                        </a:buClr>
                        <a:buSzPct val="150000"/>
                        <a:buFontTx/>
                        <a:buNone/>
                        <a:tabLst/>
                      </a:pPr>
                      <a:r>
                        <a:rPr kumimoji="0" lang="en-US" altLang="en-US" sz="2400" b="0" i="0" u="none" strike="noStrike" cap="none" normalizeH="0" baseline="0" dirty="0">
                          <a:ln>
                            <a:noFill/>
                          </a:ln>
                          <a:solidFill>
                            <a:schemeClr val="tx2">
                              <a:lumMod val="50000"/>
                            </a:schemeClr>
                          </a:solidFill>
                          <a:effectLst/>
                          <a:latin typeface="Arial" charset="0"/>
                        </a:rPr>
                        <a:t>Thorium processing</a:t>
                      </a:r>
                    </a:p>
                    <a:p>
                      <a:pPr marL="0" marR="0" lvl="0" indent="0" algn="l" defTabSz="914400" rtl="0" eaLnBrk="1" fontAlgn="base" latinLnBrk="0" hangingPunct="1">
                        <a:lnSpc>
                          <a:spcPct val="100000"/>
                        </a:lnSpc>
                        <a:spcBef>
                          <a:spcPct val="20000"/>
                        </a:spcBef>
                        <a:spcAft>
                          <a:spcPct val="0"/>
                        </a:spcAft>
                        <a:buClr>
                          <a:schemeClr val="tx1"/>
                        </a:buClr>
                        <a:buSzPct val="150000"/>
                        <a:buFontTx/>
                        <a:buNone/>
                        <a:tabLst/>
                      </a:pPr>
                      <a:endParaRPr kumimoji="0" lang="en-US" altLang="en-US" sz="2400" b="0" i="0" u="none" strike="noStrike" cap="none" normalizeH="0" baseline="0" dirty="0">
                        <a:ln>
                          <a:noFill/>
                        </a:ln>
                        <a:solidFill>
                          <a:schemeClr val="tx2">
                            <a:lumMod val="50000"/>
                          </a:schemeClr>
                        </a:solidFill>
                        <a:effectLst/>
                        <a:latin typeface="Arial" charset="0"/>
                      </a:endParaRPr>
                    </a:p>
                    <a:p>
                      <a:pPr marL="0" marR="0" lvl="0" indent="0" algn="l" defTabSz="914400" rtl="0" eaLnBrk="1" fontAlgn="base" latinLnBrk="0" hangingPunct="1">
                        <a:lnSpc>
                          <a:spcPct val="100000"/>
                        </a:lnSpc>
                        <a:spcBef>
                          <a:spcPct val="20000"/>
                        </a:spcBef>
                        <a:spcAft>
                          <a:spcPct val="0"/>
                        </a:spcAft>
                        <a:buClr>
                          <a:schemeClr val="tx1"/>
                        </a:buClr>
                        <a:buSzPct val="150000"/>
                        <a:buFontTx/>
                        <a:buNone/>
                        <a:tabLst/>
                      </a:pPr>
                      <a:endParaRPr kumimoji="0" lang="en-US" altLang="en-US" sz="2400" b="0" i="0" u="none" strike="noStrike" cap="none" normalizeH="0" baseline="0" dirty="0">
                        <a:ln>
                          <a:noFill/>
                        </a:ln>
                        <a:solidFill>
                          <a:schemeClr val="tx2">
                            <a:lumMod val="50000"/>
                          </a:schemeClr>
                        </a:solidFill>
                        <a:effectLst/>
                        <a:latin typeface="Arial" charset="0"/>
                      </a:endParaRPr>
                    </a:p>
                    <a:p>
                      <a:pPr marL="0" marR="0" lvl="0" indent="0" algn="l" defTabSz="914400" rtl="0" eaLnBrk="1" fontAlgn="base" latinLnBrk="0" hangingPunct="1">
                        <a:lnSpc>
                          <a:spcPct val="100000"/>
                        </a:lnSpc>
                        <a:spcBef>
                          <a:spcPct val="20000"/>
                        </a:spcBef>
                        <a:spcAft>
                          <a:spcPct val="0"/>
                        </a:spcAft>
                        <a:buClr>
                          <a:schemeClr val="tx1"/>
                        </a:buClr>
                        <a:buSzPct val="150000"/>
                        <a:buFontTx/>
                        <a:buNone/>
                        <a:tabLst/>
                      </a:pPr>
                      <a:r>
                        <a:rPr kumimoji="0" lang="en-US" altLang="en-US" sz="2400" b="0" i="0" u="none" strike="noStrike" cap="none" normalizeH="0" baseline="0" dirty="0">
                          <a:ln>
                            <a:noFill/>
                          </a:ln>
                          <a:solidFill>
                            <a:schemeClr val="tx2">
                              <a:lumMod val="50000"/>
                            </a:schemeClr>
                          </a:solidFill>
                          <a:effectLst/>
                          <a:latin typeface="Arial" charset="0"/>
                        </a:rPr>
                        <a:t>Uranium enrichment</a:t>
                      </a:r>
                    </a:p>
                    <a:p>
                      <a:pPr marL="0" marR="0" lvl="0" indent="0" algn="l" defTabSz="914400" rtl="0" eaLnBrk="1" fontAlgn="base" latinLnBrk="0" hangingPunct="1">
                        <a:lnSpc>
                          <a:spcPct val="100000"/>
                        </a:lnSpc>
                        <a:spcBef>
                          <a:spcPct val="20000"/>
                        </a:spcBef>
                        <a:spcAft>
                          <a:spcPct val="0"/>
                        </a:spcAft>
                        <a:buClr>
                          <a:schemeClr val="tx1"/>
                        </a:buClr>
                        <a:buSzPct val="150000"/>
                        <a:buFontTx/>
                        <a:buNone/>
                        <a:tabLst/>
                      </a:pPr>
                      <a:endParaRPr kumimoji="0" lang="en-US" altLang="en-US" sz="2400" b="0" i="0" u="none" strike="noStrike" cap="none" normalizeH="0" baseline="0" dirty="0">
                        <a:ln>
                          <a:noFill/>
                        </a:ln>
                        <a:solidFill>
                          <a:schemeClr val="tx2">
                            <a:lumMod val="50000"/>
                          </a:schemeClr>
                        </a:solidFill>
                        <a:effectLst/>
                        <a:latin typeface="Arial" charset="0"/>
                      </a:endParaRPr>
                    </a:p>
                    <a:p>
                      <a:pPr marL="0" marR="0" lvl="0" indent="0" algn="l" defTabSz="914400" rtl="0" eaLnBrk="1" fontAlgn="base" latinLnBrk="0" hangingPunct="1">
                        <a:lnSpc>
                          <a:spcPct val="100000"/>
                        </a:lnSpc>
                        <a:spcBef>
                          <a:spcPct val="20000"/>
                        </a:spcBef>
                        <a:spcAft>
                          <a:spcPct val="0"/>
                        </a:spcAft>
                        <a:buClr>
                          <a:schemeClr val="tx1"/>
                        </a:buClr>
                        <a:buSzPct val="150000"/>
                        <a:buFontTx/>
                        <a:buNone/>
                        <a:tabLst/>
                      </a:pPr>
                      <a:r>
                        <a:rPr kumimoji="0" lang="en-US" altLang="en-US" sz="2400" b="0" i="0" u="none" strike="noStrike" cap="none" normalizeH="0" baseline="0" dirty="0">
                          <a:ln>
                            <a:noFill/>
                          </a:ln>
                          <a:solidFill>
                            <a:schemeClr val="tx2">
                              <a:lumMod val="50000"/>
                            </a:schemeClr>
                          </a:solidFill>
                          <a:effectLst/>
                          <a:latin typeface="Arial" charset="0"/>
                        </a:rPr>
                        <a:t>Radioactive laboratories</a:t>
                      </a:r>
                    </a:p>
                    <a:p>
                      <a:pPr marL="0" marR="0" lvl="0" indent="0" algn="l" defTabSz="914400" rtl="0" eaLnBrk="1" fontAlgn="base" latinLnBrk="0" hangingPunct="1">
                        <a:lnSpc>
                          <a:spcPct val="100000"/>
                        </a:lnSpc>
                        <a:spcBef>
                          <a:spcPct val="20000"/>
                        </a:spcBef>
                        <a:spcAft>
                          <a:spcPct val="0"/>
                        </a:spcAft>
                        <a:buClr>
                          <a:schemeClr val="tx1"/>
                        </a:buClr>
                        <a:buSzPct val="150000"/>
                        <a:buFontTx/>
                        <a:buNone/>
                        <a:tabLst/>
                      </a:pPr>
                      <a:endParaRPr kumimoji="0" lang="en-US" altLang="en-US" sz="2400" b="0" i="0" u="none" strike="noStrike" cap="none" normalizeH="0" baseline="0" dirty="0">
                        <a:ln>
                          <a:noFill/>
                        </a:ln>
                        <a:solidFill>
                          <a:schemeClr val="tx2">
                            <a:lumMod val="50000"/>
                          </a:schemeClr>
                        </a:solidFill>
                        <a:effectLst/>
                        <a:latin typeface="Arial" charset="0"/>
                      </a:endParaRPr>
                    </a:p>
                  </a:txBody>
                  <a:tcPr marT="45723" marB="45723" horzOverflow="overflow">
                    <a:lnL w="28575" cap="flat" cmpd="sng" algn="ctr">
                      <a:solidFill>
                        <a:schemeClr val="tx1"/>
                      </a:solidFill>
                      <a:prstDash val="solid"/>
                      <a:miter lim="800000"/>
                      <a:headEnd type="none" w="sm" len="sm"/>
                      <a:tailEnd type="none" w="sm" len="sm"/>
                    </a:lnL>
                    <a:lnR w="12700" cap="flat" cmpd="sng" algn="ctr">
                      <a:solidFill>
                        <a:schemeClr val="tx1"/>
                      </a:solidFill>
                      <a:prstDash val="solid"/>
                      <a:miter lim="800000"/>
                      <a:headEnd type="none" w="sm" len="sm"/>
                      <a:tailEnd type="none" w="sm" len="sm"/>
                    </a:lnR>
                    <a:lnT w="12700" cap="flat" cmpd="sng" algn="ctr">
                      <a:solidFill>
                        <a:schemeClr val="tx1"/>
                      </a:solidFill>
                      <a:prstDash val="solid"/>
                      <a:miter lim="800000"/>
                      <a:headEnd type="none" w="sm" len="sm"/>
                      <a:tailEnd type="none" w="sm" len="sm"/>
                    </a:lnT>
                    <a:lnB w="28575" cap="flat" cmpd="sng" algn="ctr">
                      <a:solidFill>
                        <a:schemeClr val="tx1"/>
                      </a:solidFill>
                      <a:prstDash val="solid"/>
                      <a:miter lim="800000"/>
                      <a:headEnd type="none" w="sm" len="sm"/>
                      <a:tailEnd type="none" w="sm" len="sm"/>
                    </a:lnB>
                    <a:lnTlToBr>
                      <a:noFill/>
                    </a:lnTlToBr>
                    <a:lnBlToTr>
                      <a:noFill/>
                    </a:lnBlToTr>
                    <a:noFill/>
                  </a:tcPr>
                </a:tc>
                <a:tc>
                  <a:txBody>
                    <a:bodyPr/>
                    <a:lstStyle>
                      <a:lvl1pPr algn="l">
                        <a:spcBef>
                          <a:spcPct val="20000"/>
                        </a:spcBef>
                        <a:buClr>
                          <a:schemeClr val="tx1"/>
                        </a:buClr>
                        <a:buSzPct val="150000"/>
                        <a:defRPr sz="2800" b="1">
                          <a:solidFill>
                            <a:srgbClr val="000066"/>
                          </a:solidFill>
                          <a:latin typeface="Arial" charset="0"/>
                        </a:defRPr>
                      </a:lvl1pPr>
                      <a:lvl2pPr algn="l">
                        <a:spcBef>
                          <a:spcPct val="20000"/>
                        </a:spcBef>
                        <a:buClr>
                          <a:schemeClr val="tx1"/>
                        </a:buClr>
                        <a:buSzPct val="150000"/>
                        <a:defRPr sz="2400" b="1">
                          <a:solidFill>
                            <a:srgbClr val="000066"/>
                          </a:solidFill>
                          <a:latin typeface="Arial" charset="0"/>
                        </a:defRPr>
                      </a:lvl2pPr>
                      <a:lvl3pPr algn="l">
                        <a:spcBef>
                          <a:spcPct val="20000"/>
                        </a:spcBef>
                        <a:buClr>
                          <a:schemeClr val="tx1"/>
                        </a:buClr>
                        <a:buSzPct val="150000"/>
                        <a:defRPr sz="2000" b="1">
                          <a:solidFill>
                            <a:srgbClr val="000066"/>
                          </a:solidFill>
                          <a:latin typeface="Arial" charset="0"/>
                        </a:defRPr>
                      </a:lvl3pPr>
                      <a:lvl4pPr marL="1352550" algn="l">
                        <a:spcBef>
                          <a:spcPct val="20000"/>
                        </a:spcBef>
                        <a:buClr>
                          <a:schemeClr val="tx1"/>
                        </a:buClr>
                        <a:buSzPct val="150000"/>
                        <a:defRPr sz="2000" b="1">
                          <a:solidFill>
                            <a:srgbClr val="000066"/>
                          </a:solidFill>
                          <a:latin typeface="Arial" charset="0"/>
                        </a:defRPr>
                      </a:lvl4pPr>
                      <a:lvl5pPr marL="1858963" algn="l">
                        <a:spcBef>
                          <a:spcPct val="20000"/>
                        </a:spcBef>
                        <a:buClr>
                          <a:schemeClr val="tx1"/>
                        </a:buClr>
                        <a:buSzPct val="150000"/>
                        <a:defRPr sz="2000" b="1">
                          <a:solidFill>
                            <a:srgbClr val="000066"/>
                          </a:solidFill>
                          <a:latin typeface="Arial" charset="0"/>
                        </a:defRPr>
                      </a:lvl5pPr>
                      <a:lvl6pPr marL="2316163" fontAlgn="base">
                        <a:spcBef>
                          <a:spcPct val="20000"/>
                        </a:spcBef>
                        <a:spcAft>
                          <a:spcPct val="0"/>
                        </a:spcAft>
                        <a:buClr>
                          <a:schemeClr val="tx1"/>
                        </a:buClr>
                        <a:buSzPct val="150000"/>
                        <a:defRPr sz="2000" b="1">
                          <a:solidFill>
                            <a:srgbClr val="000066"/>
                          </a:solidFill>
                          <a:latin typeface="Arial" charset="0"/>
                        </a:defRPr>
                      </a:lvl6pPr>
                      <a:lvl7pPr marL="2773363" fontAlgn="base">
                        <a:spcBef>
                          <a:spcPct val="20000"/>
                        </a:spcBef>
                        <a:spcAft>
                          <a:spcPct val="0"/>
                        </a:spcAft>
                        <a:buClr>
                          <a:schemeClr val="tx1"/>
                        </a:buClr>
                        <a:buSzPct val="150000"/>
                        <a:defRPr sz="2000" b="1">
                          <a:solidFill>
                            <a:srgbClr val="000066"/>
                          </a:solidFill>
                          <a:latin typeface="Arial" charset="0"/>
                        </a:defRPr>
                      </a:lvl7pPr>
                      <a:lvl8pPr marL="3230563" fontAlgn="base">
                        <a:spcBef>
                          <a:spcPct val="20000"/>
                        </a:spcBef>
                        <a:spcAft>
                          <a:spcPct val="0"/>
                        </a:spcAft>
                        <a:buClr>
                          <a:schemeClr val="tx1"/>
                        </a:buClr>
                        <a:buSzPct val="150000"/>
                        <a:defRPr sz="2000" b="1">
                          <a:solidFill>
                            <a:srgbClr val="000066"/>
                          </a:solidFill>
                          <a:latin typeface="Arial" charset="0"/>
                        </a:defRPr>
                      </a:lvl8pPr>
                      <a:lvl9pPr marL="3687763" fontAlgn="base">
                        <a:spcBef>
                          <a:spcPct val="20000"/>
                        </a:spcBef>
                        <a:spcAft>
                          <a:spcPct val="0"/>
                        </a:spcAft>
                        <a:buClr>
                          <a:schemeClr val="tx1"/>
                        </a:buClr>
                        <a:buSzPct val="150000"/>
                        <a:defRPr sz="2000" b="1">
                          <a:solidFill>
                            <a:srgbClr val="000066"/>
                          </a:solidFill>
                          <a:latin typeface="Arial" charset="0"/>
                        </a:defRPr>
                      </a:lvl9pPr>
                    </a:lstStyle>
                    <a:p>
                      <a:pPr marL="0" marR="0" lvl="0" indent="0" algn="l" defTabSz="914400" rtl="0" eaLnBrk="1" fontAlgn="base" latinLnBrk="0" hangingPunct="1">
                        <a:lnSpc>
                          <a:spcPct val="100000"/>
                        </a:lnSpc>
                        <a:spcBef>
                          <a:spcPct val="20000"/>
                        </a:spcBef>
                        <a:spcAft>
                          <a:spcPct val="0"/>
                        </a:spcAft>
                        <a:buClr>
                          <a:schemeClr val="tx1"/>
                        </a:buClr>
                        <a:buSzPct val="150000"/>
                        <a:buFontTx/>
                        <a:buNone/>
                        <a:tabLst/>
                      </a:pPr>
                      <a:r>
                        <a:rPr kumimoji="0" lang="en-US" altLang="en-US" sz="2400" b="0" i="0" u="none" strike="noStrike" cap="none" normalizeH="0" baseline="30000" dirty="0">
                          <a:ln>
                            <a:noFill/>
                          </a:ln>
                          <a:solidFill>
                            <a:schemeClr val="tx2">
                              <a:lumMod val="50000"/>
                            </a:schemeClr>
                          </a:solidFill>
                          <a:effectLst/>
                          <a:latin typeface="Arial" charset="0"/>
                        </a:rPr>
                        <a:t>238</a:t>
                      </a:r>
                      <a:r>
                        <a:rPr kumimoji="0" lang="en-US" altLang="en-US" sz="2400" b="0" i="0" u="none" strike="noStrike" cap="none" normalizeH="0" baseline="0" dirty="0">
                          <a:ln>
                            <a:noFill/>
                          </a:ln>
                          <a:solidFill>
                            <a:schemeClr val="tx2">
                              <a:lumMod val="50000"/>
                            </a:schemeClr>
                          </a:solidFill>
                          <a:effectLst/>
                          <a:latin typeface="Arial" charset="0"/>
                        </a:rPr>
                        <a:t>U,</a:t>
                      </a:r>
                      <a:r>
                        <a:rPr kumimoji="0" lang="en-US" altLang="en-US" sz="2400" b="0" i="0" u="none" strike="noStrike" cap="none" normalizeH="0" baseline="30000" dirty="0">
                          <a:ln>
                            <a:noFill/>
                          </a:ln>
                          <a:solidFill>
                            <a:schemeClr val="tx2">
                              <a:lumMod val="50000"/>
                            </a:schemeClr>
                          </a:solidFill>
                          <a:effectLst/>
                          <a:latin typeface="Arial" charset="0"/>
                        </a:rPr>
                        <a:t>234</a:t>
                      </a:r>
                      <a:r>
                        <a:rPr kumimoji="0" lang="en-US" altLang="en-US" sz="2400" b="0" i="0" u="none" strike="noStrike" cap="none" normalizeH="0" baseline="0" dirty="0">
                          <a:ln>
                            <a:noFill/>
                          </a:ln>
                          <a:solidFill>
                            <a:schemeClr val="tx2">
                              <a:lumMod val="50000"/>
                            </a:schemeClr>
                          </a:solidFill>
                          <a:effectLst/>
                          <a:latin typeface="Arial" charset="0"/>
                        </a:rPr>
                        <a:t>U, </a:t>
                      </a:r>
                      <a:r>
                        <a:rPr kumimoji="0" lang="en-US" altLang="en-US" sz="2400" b="0" i="0" u="none" strike="noStrike" cap="none" normalizeH="0" baseline="30000" dirty="0">
                          <a:ln>
                            <a:noFill/>
                          </a:ln>
                          <a:solidFill>
                            <a:schemeClr val="tx2">
                              <a:lumMod val="50000"/>
                            </a:schemeClr>
                          </a:solidFill>
                          <a:effectLst/>
                          <a:latin typeface="Arial" charset="0"/>
                        </a:rPr>
                        <a:t>222</a:t>
                      </a:r>
                      <a:r>
                        <a:rPr kumimoji="0" lang="en-US" altLang="en-US" sz="2400" b="0" i="0" u="none" strike="noStrike" cap="none" normalizeH="0" baseline="0" dirty="0">
                          <a:ln>
                            <a:noFill/>
                          </a:ln>
                          <a:solidFill>
                            <a:schemeClr val="tx2">
                              <a:lumMod val="50000"/>
                            </a:schemeClr>
                          </a:solidFill>
                          <a:effectLst/>
                          <a:latin typeface="Arial" charset="0"/>
                        </a:rPr>
                        <a:t>Rn and progeny</a:t>
                      </a:r>
                    </a:p>
                    <a:p>
                      <a:pPr marL="0" marR="0" lvl="0" indent="0" algn="l" defTabSz="914400" rtl="0" eaLnBrk="1" fontAlgn="base" latinLnBrk="0" hangingPunct="1">
                        <a:lnSpc>
                          <a:spcPct val="100000"/>
                        </a:lnSpc>
                        <a:spcBef>
                          <a:spcPct val="20000"/>
                        </a:spcBef>
                        <a:spcAft>
                          <a:spcPct val="0"/>
                        </a:spcAft>
                        <a:buClr>
                          <a:schemeClr val="tx1"/>
                        </a:buClr>
                        <a:buSzPct val="150000"/>
                        <a:buFontTx/>
                        <a:buNone/>
                        <a:tabLst/>
                      </a:pPr>
                      <a:endParaRPr kumimoji="0" lang="en-US" altLang="en-US" sz="2400" b="0" i="0" u="none" strike="noStrike" cap="none" normalizeH="0" baseline="30000" dirty="0">
                        <a:ln>
                          <a:noFill/>
                        </a:ln>
                        <a:solidFill>
                          <a:schemeClr val="tx2">
                            <a:lumMod val="50000"/>
                          </a:schemeClr>
                        </a:solidFill>
                        <a:effectLst/>
                        <a:latin typeface="Arial" charset="0"/>
                      </a:endParaRPr>
                    </a:p>
                    <a:p>
                      <a:pPr marL="0" marR="0" lvl="0" indent="0" algn="l" defTabSz="914400" rtl="0" eaLnBrk="1" fontAlgn="base" latinLnBrk="0" hangingPunct="1">
                        <a:lnSpc>
                          <a:spcPct val="100000"/>
                        </a:lnSpc>
                        <a:spcBef>
                          <a:spcPct val="20000"/>
                        </a:spcBef>
                        <a:spcAft>
                          <a:spcPct val="0"/>
                        </a:spcAft>
                        <a:buClr>
                          <a:schemeClr val="tx1"/>
                        </a:buClr>
                        <a:buSzPct val="150000"/>
                        <a:buFontTx/>
                        <a:buNone/>
                        <a:tabLst/>
                      </a:pPr>
                      <a:r>
                        <a:rPr kumimoji="0" lang="en-US" altLang="en-US" sz="2400" b="0" i="0" u="none" strike="noStrike" cap="none" normalizeH="0" baseline="30000" dirty="0">
                          <a:ln>
                            <a:noFill/>
                          </a:ln>
                          <a:solidFill>
                            <a:schemeClr val="tx2">
                              <a:lumMod val="50000"/>
                            </a:schemeClr>
                          </a:solidFill>
                          <a:effectLst/>
                          <a:latin typeface="Arial" charset="0"/>
                        </a:rPr>
                        <a:t>232</a:t>
                      </a:r>
                      <a:r>
                        <a:rPr kumimoji="0" lang="en-US" altLang="en-US" sz="2400" b="0" i="0" u="none" strike="noStrike" cap="none" normalizeH="0" baseline="0" dirty="0">
                          <a:ln>
                            <a:noFill/>
                          </a:ln>
                          <a:solidFill>
                            <a:schemeClr val="tx2">
                              <a:lumMod val="50000"/>
                            </a:schemeClr>
                          </a:solidFill>
                          <a:effectLst/>
                          <a:latin typeface="Arial" charset="0"/>
                        </a:rPr>
                        <a:t>Th, </a:t>
                      </a:r>
                      <a:r>
                        <a:rPr kumimoji="0" lang="en-US" altLang="en-US" sz="2400" b="0" i="0" u="none" strike="noStrike" cap="none" normalizeH="0" baseline="30000" dirty="0">
                          <a:ln>
                            <a:noFill/>
                          </a:ln>
                          <a:solidFill>
                            <a:schemeClr val="tx2">
                              <a:lumMod val="50000"/>
                            </a:schemeClr>
                          </a:solidFill>
                          <a:effectLst/>
                          <a:latin typeface="Arial" charset="0"/>
                        </a:rPr>
                        <a:t>228</a:t>
                      </a:r>
                      <a:r>
                        <a:rPr kumimoji="0" lang="en-US" altLang="en-US" sz="2400" b="0" i="0" u="none" strike="noStrike" cap="none" normalizeH="0" baseline="0" dirty="0">
                          <a:ln>
                            <a:noFill/>
                          </a:ln>
                          <a:solidFill>
                            <a:schemeClr val="tx2">
                              <a:lumMod val="50000"/>
                            </a:schemeClr>
                          </a:solidFill>
                          <a:effectLst/>
                          <a:latin typeface="Arial" charset="0"/>
                        </a:rPr>
                        <a:t>Th, </a:t>
                      </a:r>
                      <a:r>
                        <a:rPr kumimoji="0" lang="en-US" altLang="en-US" sz="2400" b="0" i="0" u="none" strike="noStrike" cap="none" normalizeH="0" baseline="30000" dirty="0">
                          <a:ln>
                            <a:noFill/>
                          </a:ln>
                          <a:solidFill>
                            <a:schemeClr val="tx2">
                              <a:lumMod val="50000"/>
                            </a:schemeClr>
                          </a:solidFill>
                          <a:effectLst/>
                          <a:latin typeface="Arial" charset="0"/>
                        </a:rPr>
                        <a:t>220</a:t>
                      </a:r>
                      <a:r>
                        <a:rPr kumimoji="0" lang="en-US" altLang="en-US" sz="2400" b="0" i="0" u="none" strike="noStrike" cap="none" normalizeH="0" baseline="0" dirty="0">
                          <a:ln>
                            <a:noFill/>
                          </a:ln>
                          <a:solidFill>
                            <a:schemeClr val="tx2">
                              <a:lumMod val="50000"/>
                            </a:schemeClr>
                          </a:solidFill>
                          <a:effectLst/>
                          <a:latin typeface="Arial" charset="0"/>
                        </a:rPr>
                        <a:t>Rn and progeny</a:t>
                      </a:r>
                    </a:p>
                    <a:p>
                      <a:pPr marL="0" marR="0" lvl="0" indent="0" algn="l" defTabSz="914400" rtl="0" eaLnBrk="1" fontAlgn="base" latinLnBrk="0" hangingPunct="1">
                        <a:lnSpc>
                          <a:spcPct val="100000"/>
                        </a:lnSpc>
                        <a:spcBef>
                          <a:spcPct val="20000"/>
                        </a:spcBef>
                        <a:spcAft>
                          <a:spcPct val="0"/>
                        </a:spcAft>
                        <a:buClr>
                          <a:schemeClr val="tx1"/>
                        </a:buClr>
                        <a:buSzPct val="150000"/>
                        <a:buFontTx/>
                        <a:buNone/>
                        <a:tabLst/>
                      </a:pPr>
                      <a:endParaRPr kumimoji="0" lang="en-US" altLang="en-US" sz="2400" b="0" i="0" u="none" strike="noStrike" cap="none" normalizeH="0" baseline="0" dirty="0">
                        <a:ln>
                          <a:noFill/>
                        </a:ln>
                        <a:solidFill>
                          <a:schemeClr val="tx2">
                            <a:lumMod val="50000"/>
                          </a:schemeClr>
                        </a:solidFill>
                        <a:effectLst/>
                        <a:latin typeface="Arial" charset="0"/>
                      </a:endParaRPr>
                    </a:p>
                    <a:p>
                      <a:pPr marL="0" marR="0" lvl="0" indent="0" algn="l" defTabSz="914400" rtl="0" eaLnBrk="1" fontAlgn="base" latinLnBrk="0" hangingPunct="1">
                        <a:lnSpc>
                          <a:spcPct val="100000"/>
                        </a:lnSpc>
                        <a:spcBef>
                          <a:spcPct val="20000"/>
                        </a:spcBef>
                        <a:spcAft>
                          <a:spcPct val="0"/>
                        </a:spcAft>
                        <a:buClr>
                          <a:schemeClr val="tx1"/>
                        </a:buClr>
                        <a:buSzPct val="150000"/>
                        <a:buFontTx/>
                        <a:buNone/>
                        <a:tabLst/>
                      </a:pPr>
                      <a:r>
                        <a:rPr kumimoji="0" lang="en-US" altLang="en-US" sz="2400" b="0" i="0" u="none" strike="noStrike" cap="none" normalizeH="0" baseline="0" dirty="0">
                          <a:ln>
                            <a:noFill/>
                          </a:ln>
                          <a:solidFill>
                            <a:schemeClr val="tx2">
                              <a:lumMod val="50000"/>
                            </a:schemeClr>
                          </a:solidFill>
                          <a:effectLst/>
                          <a:latin typeface="Arial" charset="0"/>
                        </a:rPr>
                        <a:t>UF</a:t>
                      </a:r>
                      <a:r>
                        <a:rPr kumimoji="0" lang="en-US" altLang="en-US" sz="2400" b="0" i="0" u="none" strike="noStrike" cap="none" normalizeH="0" baseline="-25000" dirty="0">
                          <a:ln>
                            <a:noFill/>
                          </a:ln>
                          <a:solidFill>
                            <a:schemeClr val="tx2">
                              <a:lumMod val="50000"/>
                            </a:schemeClr>
                          </a:solidFill>
                          <a:effectLst/>
                          <a:latin typeface="Arial" charset="0"/>
                        </a:rPr>
                        <a:t>6</a:t>
                      </a:r>
                      <a:r>
                        <a:rPr kumimoji="0" lang="en-US" altLang="en-US" sz="2400" b="0" i="0" u="none" strike="noStrike" cap="none" normalizeH="0" baseline="0" dirty="0">
                          <a:ln>
                            <a:noFill/>
                          </a:ln>
                          <a:solidFill>
                            <a:schemeClr val="tx2">
                              <a:lumMod val="50000"/>
                            </a:schemeClr>
                          </a:solidFill>
                          <a:effectLst/>
                          <a:latin typeface="Arial" charset="0"/>
                        </a:rPr>
                        <a:t> is the main hazard</a:t>
                      </a:r>
                    </a:p>
                    <a:p>
                      <a:pPr marL="0" marR="0" lvl="0" indent="0" algn="l" defTabSz="914400" rtl="0" eaLnBrk="1" fontAlgn="base" latinLnBrk="0" hangingPunct="1">
                        <a:lnSpc>
                          <a:spcPct val="100000"/>
                        </a:lnSpc>
                        <a:spcBef>
                          <a:spcPct val="20000"/>
                        </a:spcBef>
                        <a:spcAft>
                          <a:spcPct val="0"/>
                        </a:spcAft>
                        <a:buClr>
                          <a:schemeClr val="tx1"/>
                        </a:buClr>
                        <a:buSzPct val="150000"/>
                        <a:buFontTx/>
                        <a:buNone/>
                        <a:tabLst/>
                      </a:pPr>
                      <a:endParaRPr kumimoji="0" lang="en-US" altLang="en-US" sz="2400" b="0" i="0" u="none" strike="noStrike" cap="none" normalizeH="0" baseline="0" dirty="0">
                        <a:ln>
                          <a:noFill/>
                        </a:ln>
                        <a:solidFill>
                          <a:schemeClr val="tx2">
                            <a:lumMod val="50000"/>
                          </a:schemeClr>
                        </a:solidFill>
                        <a:effectLst/>
                        <a:latin typeface="Arial" charset="0"/>
                      </a:endParaRPr>
                    </a:p>
                    <a:p>
                      <a:pPr marL="0" marR="0" lvl="0" indent="0" algn="l" defTabSz="914400" rtl="0" eaLnBrk="1" fontAlgn="base" latinLnBrk="0" hangingPunct="1">
                        <a:lnSpc>
                          <a:spcPct val="100000"/>
                        </a:lnSpc>
                        <a:spcBef>
                          <a:spcPct val="20000"/>
                        </a:spcBef>
                        <a:spcAft>
                          <a:spcPct val="0"/>
                        </a:spcAft>
                        <a:buClr>
                          <a:schemeClr val="tx1"/>
                        </a:buClr>
                        <a:buSzPct val="150000"/>
                        <a:buFontTx/>
                        <a:buNone/>
                        <a:tabLst/>
                        <a:defRPr/>
                      </a:pPr>
                      <a:endParaRPr kumimoji="0" lang="en-US" altLang="en-US" sz="2400" b="0" i="0" u="none" strike="noStrike" cap="none" normalizeH="0" baseline="0" dirty="0">
                        <a:ln>
                          <a:noFill/>
                        </a:ln>
                        <a:solidFill>
                          <a:schemeClr val="tx2">
                            <a:lumMod val="50000"/>
                          </a:schemeClr>
                        </a:solidFill>
                        <a:effectLst/>
                        <a:latin typeface="Arial" charset="0"/>
                      </a:endParaRPr>
                    </a:p>
                    <a:p>
                      <a:pPr marL="0" marR="0" lvl="0" indent="0" algn="l" defTabSz="914400" rtl="0" eaLnBrk="1" fontAlgn="base" latinLnBrk="0" hangingPunct="1">
                        <a:lnSpc>
                          <a:spcPct val="100000"/>
                        </a:lnSpc>
                        <a:spcBef>
                          <a:spcPct val="20000"/>
                        </a:spcBef>
                        <a:spcAft>
                          <a:spcPct val="0"/>
                        </a:spcAft>
                        <a:buClr>
                          <a:schemeClr val="tx1"/>
                        </a:buClr>
                        <a:buSzPct val="150000"/>
                        <a:buFontTx/>
                        <a:buNone/>
                        <a:tabLst/>
                        <a:defRPr/>
                      </a:pPr>
                      <a:r>
                        <a:rPr kumimoji="0" lang="en-US" altLang="en-US" sz="2400" b="0" i="0" u="none" strike="noStrike" cap="none" normalizeH="0" baseline="0" dirty="0">
                          <a:ln>
                            <a:noFill/>
                          </a:ln>
                          <a:solidFill>
                            <a:schemeClr val="tx2">
                              <a:lumMod val="50000"/>
                            </a:schemeClr>
                          </a:solidFill>
                          <a:effectLst/>
                          <a:latin typeface="Arial" charset="0"/>
                        </a:rPr>
                        <a:t>   </a:t>
                      </a:r>
                      <a:r>
                        <a:rPr kumimoji="0" lang="en-US" altLang="en-US" sz="2400" b="0" i="0" u="none" strike="noStrike" cap="none" normalizeH="0" baseline="30000" dirty="0">
                          <a:ln>
                            <a:noFill/>
                          </a:ln>
                          <a:solidFill>
                            <a:schemeClr val="tx2">
                              <a:lumMod val="50000"/>
                            </a:schemeClr>
                          </a:solidFill>
                          <a:effectLst/>
                          <a:latin typeface="Arial" charset="0"/>
                        </a:rPr>
                        <a:t>125</a:t>
                      </a:r>
                      <a:r>
                        <a:rPr kumimoji="0" lang="en-US" altLang="en-US" sz="2400" b="0" i="0" u="none" strike="noStrike" cap="none" normalizeH="0" baseline="0" dirty="0">
                          <a:ln>
                            <a:noFill/>
                          </a:ln>
                          <a:solidFill>
                            <a:schemeClr val="tx2">
                              <a:lumMod val="50000"/>
                            </a:schemeClr>
                          </a:solidFill>
                          <a:effectLst/>
                          <a:latin typeface="Arial" charset="0"/>
                        </a:rPr>
                        <a:t>I,</a:t>
                      </a:r>
                      <a:r>
                        <a:rPr kumimoji="0" lang="en-US" altLang="en-US" sz="2400" b="0" i="0" u="none" strike="noStrike" cap="none" normalizeH="0" baseline="30000" dirty="0">
                          <a:ln>
                            <a:noFill/>
                          </a:ln>
                          <a:solidFill>
                            <a:schemeClr val="tx2">
                              <a:lumMod val="50000"/>
                            </a:schemeClr>
                          </a:solidFill>
                          <a:effectLst/>
                          <a:latin typeface="Arial" charset="0"/>
                        </a:rPr>
                        <a:t> 32</a:t>
                      </a:r>
                      <a:r>
                        <a:rPr kumimoji="0" lang="en-US" altLang="en-US" sz="2400" b="0" i="0" u="none" strike="noStrike" cap="none" normalizeH="0" baseline="0" dirty="0">
                          <a:ln>
                            <a:noFill/>
                          </a:ln>
                          <a:solidFill>
                            <a:schemeClr val="tx2">
                              <a:lumMod val="50000"/>
                            </a:schemeClr>
                          </a:solidFill>
                          <a:effectLst/>
                          <a:latin typeface="Arial" charset="0"/>
                        </a:rPr>
                        <a:t>P,</a:t>
                      </a:r>
                      <a:r>
                        <a:rPr kumimoji="0" lang="en-US" altLang="en-US" sz="2400" b="0" i="0" u="none" strike="noStrike" cap="none" normalizeH="0" baseline="30000" dirty="0">
                          <a:ln>
                            <a:noFill/>
                          </a:ln>
                          <a:solidFill>
                            <a:schemeClr val="tx2">
                              <a:lumMod val="50000"/>
                            </a:schemeClr>
                          </a:solidFill>
                          <a:effectLst/>
                          <a:latin typeface="Arial" charset="0"/>
                        </a:rPr>
                        <a:t>35</a:t>
                      </a:r>
                      <a:r>
                        <a:rPr kumimoji="0" lang="en-US" altLang="en-US" sz="2400" b="0" i="0" u="none" strike="noStrike" cap="none" normalizeH="0" baseline="0" dirty="0">
                          <a:ln>
                            <a:noFill/>
                          </a:ln>
                          <a:solidFill>
                            <a:schemeClr val="tx2">
                              <a:lumMod val="50000"/>
                            </a:schemeClr>
                          </a:solidFill>
                          <a:effectLst/>
                          <a:latin typeface="Arial" charset="0"/>
                        </a:rPr>
                        <a:t>S</a:t>
                      </a:r>
                      <a:r>
                        <a:rPr kumimoji="0" lang="en-US" altLang="en-US" sz="2400" b="0" i="0" u="none" strike="noStrike" cap="none" normalizeH="0" baseline="30000" dirty="0">
                          <a:ln>
                            <a:noFill/>
                          </a:ln>
                          <a:solidFill>
                            <a:schemeClr val="tx2">
                              <a:lumMod val="50000"/>
                            </a:schemeClr>
                          </a:solidFill>
                          <a:effectLst/>
                          <a:latin typeface="Arial" charset="0"/>
                        </a:rPr>
                        <a:t> 14</a:t>
                      </a:r>
                      <a:r>
                        <a:rPr kumimoji="0" lang="en-US" altLang="en-US" sz="2400" b="0" i="0" u="none" strike="noStrike" cap="none" normalizeH="0" baseline="0" dirty="0">
                          <a:ln>
                            <a:noFill/>
                          </a:ln>
                          <a:solidFill>
                            <a:schemeClr val="tx2">
                              <a:lumMod val="50000"/>
                            </a:schemeClr>
                          </a:solidFill>
                          <a:effectLst/>
                          <a:latin typeface="Arial" charset="0"/>
                        </a:rPr>
                        <a:t>C,</a:t>
                      </a:r>
                      <a:r>
                        <a:rPr kumimoji="0" lang="en-US" altLang="en-US" sz="2400" b="0" i="0" u="none" strike="noStrike" cap="none" normalizeH="0" baseline="30000" dirty="0">
                          <a:ln>
                            <a:noFill/>
                          </a:ln>
                          <a:solidFill>
                            <a:schemeClr val="tx2">
                              <a:lumMod val="50000"/>
                            </a:schemeClr>
                          </a:solidFill>
                          <a:effectLst/>
                          <a:latin typeface="Arial" charset="0"/>
                        </a:rPr>
                        <a:t> 3</a:t>
                      </a:r>
                      <a:r>
                        <a:rPr kumimoji="0" lang="en-US" altLang="en-US" sz="2400" b="0" i="0" u="none" strike="noStrike" cap="none" normalizeH="0" baseline="0" dirty="0">
                          <a:ln>
                            <a:noFill/>
                          </a:ln>
                          <a:solidFill>
                            <a:schemeClr val="tx2">
                              <a:lumMod val="50000"/>
                            </a:schemeClr>
                          </a:solidFill>
                          <a:effectLst/>
                          <a:latin typeface="Arial" charset="0"/>
                        </a:rPr>
                        <a:t>H</a:t>
                      </a:r>
                    </a:p>
                  </a:txBody>
                  <a:tcPr marT="45723" marB="45723" horzOverflow="overflow">
                    <a:lnL w="12700" cap="flat" cmpd="sng" algn="ctr">
                      <a:solidFill>
                        <a:schemeClr val="tx1"/>
                      </a:solidFill>
                      <a:prstDash val="solid"/>
                      <a:miter lim="800000"/>
                      <a:headEnd type="none" w="sm" len="sm"/>
                      <a:tailEnd type="none" w="sm" len="sm"/>
                    </a:lnL>
                    <a:lnR w="28575" cap="flat" cmpd="sng" algn="ctr">
                      <a:solidFill>
                        <a:schemeClr val="tx1"/>
                      </a:solidFill>
                      <a:prstDash val="solid"/>
                      <a:miter lim="800000"/>
                      <a:headEnd type="none" w="sm" len="sm"/>
                      <a:tailEnd type="none" w="sm" len="sm"/>
                    </a:lnR>
                    <a:lnT w="12700" cap="flat" cmpd="sng" algn="ctr">
                      <a:solidFill>
                        <a:schemeClr val="tx1"/>
                      </a:solidFill>
                      <a:prstDash val="solid"/>
                      <a:miter lim="800000"/>
                      <a:headEnd type="none" w="sm" len="sm"/>
                      <a:tailEnd type="none" w="sm" len="sm"/>
                    </a:lnT>
                    <a:lnB w="28575" cap="flat" cmpd="sng" algn="ctr">
                      <a:solidFill>
                        <a:schemeClr val="tx1"/>
                      </a:solidFill>
                      <a:prstDash val="solid"/>
                      <a:miter lim="800000"/>
                      <a:headEnd type="none" w="sm" len="sm"/>
                      <a:tailEnd type="none" w="sm" len="sm"/>
                    </a:lnB>
                    <a:lnTlToBr>
                      <a:noFill/>
                    </a:lnTlToBr>
                    <a:lnBlToTr>
                      <a:noFill/>
                    </a:lnBlToTr>
                    <a:noFill/>
                  </a:tcPr>
                </a:tc>
                <a:extLst>
                  <a:ext uri="{0D108BD9-81ED-4DB2-BD59-A6C34878D82A}">
                    <a16:rowId xmlns:a16="http://schemas.microsoft.com/office/drawing/2014/main" val="10001"/>
                  </a:ext>
                </a:extLst>
              </a:tr>
            </a:tbl>
          </a:graphicData>
        </a:graphic>
      </p:graphicFrame>
      <p:grpSp>
        <p:nvGrpSpPr>
          <p:cNvPr id="4" name="Group 3">
            <a:extLst>
              <a:ext uri="{FF2B5EF4-FFF2-40B4-BE49-F238E27FC236}">
                <a16:creationId xmlns:a16="http://schemas.microsoft.com/office/drawing/2014/main" id="{71D92EB5-57E0-4050-99B1-2CEC2CAFF32B}"/>
              </a:ext>
            </a:extLst>
          </p:cNvPr>
          <p:cNvGrpSpPr>
            <a:grpSpLocks/>
          </p:cNvGrpSpPr>
          <p:nvPr/>
        </p:nvGrpSpPr>
        <p:grpSpPr bwMode="auto">
          <a:xfrm>
            <a:off x="7621615" y="1953859"/>
            <a:ext cx="1247775" cy="3714750"/>
            <a:chOff x="2771800" y="1196752"/>
            <a:chExt cx="2470496" cy="5442648"/>
          </a:xfrm>
        </p:grpSpPr>
        <p:sp>
          <p:nvSpPr>
            <p:cNvPr id="5" name="Rounded Rectangle 6">
              <a:extLst>
                <a:ext uri="{FF2B5EF4-FFF2-40B4-BE49-F238E27FC236}">
                  <a16:creationId xmlns:a16="http://schemas.microsoft.com/office/drawing/2014/main" id="{2D760286-A53C-4839-A6EB-23A1996D9CC3}"/>
                </a:ext>
              </a:extLst>
            </p:cNvPr>
            <p:cNvSpPr/>
            <p:nvPr/>
          </p:nvSpPr>
          <p:spPr>
            <a:xfrm>
              <a:off x="2771801" y="1196752"/>
              <a:ext cx="2448271" cy="1059324"/>
            </a:xfrm>
            <a:prstGeom prst="roundRect">
              <a:avLst/>
            </a:prstGeom>
            <a:solidFill>
              <a:schemeClr val="accent1"/>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GB" sz="1600" dirty="0">
                  <a:solidFill>
                    <a:schemeClr val="tx2">
                      <a:lumMod val="75000"/>
                    </a:schemeClr>
                  </a:solidFill>
                </a:rPr>
                <a:t>Define Objectives</a:t>
              </a:r>
            </a:p>
          </p:txBody>
        </p:sp>
        <p:sp>
          <p:nvSpPr>
            <p:cNvPr id="6" name="Rounded Rectangle 7">
              <a:extLst>
                <a:ext uri="{FF2B5EF4-FFF2-40B4-BE49-F238E27FC236}">
                  <a16:creationId xmlns:a16="http://schemas.microsoft.com/office/drawing/2014/main" id="{1685D02A-090E-471B-9242-BACA02F9FD37}"/>
                </a:ext>
              </a:extLst>
            </p:cNvPr>
            <p:cNvSpPr/>
            <p:nvPr/>
          </p:nvSpPr>
          <p:spPr>
            <a:xfrm>
              <a:off x="2771800" y="2603224"/>
              <a:ext cx="2470496" cy="1060612"/>
            </a:xfrm>
            <a:prstGeom prst="roundRect">
              <a:avLst/>
            </a:prstGeom>
            <a:solidFill>
              <a:schemeClr val="accent1"/>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GB" sz="1600" dirty="0">
                  <a:solidFill>
                    <a:schemeClr val="tx2">
                      <a:lumMod val="75000"/>
                    </a:schemeClr>
                  </a:solidFill>
                </a:rPr>
                <a:t>Identify Purpose</a:t>
              </a:r>
            </a:p>
          </p:txBody>
        </p:sp>
        <p:sp>
          <p:nvSpPr>
            <p:cNvPr id="7" name="Rounded Rectangle 8">
              <a:extLst>
                <a:ext uri="{FF2B5EF4-FFF2-40B4-BE49-F238E27FC236}">
                  <a16:creationId xmlns:a16="http://schemas.microsoft.com/office/drawing/2014/main" id="{22670DE3-10B7-43A6-A877-D607B5B88EDF}"/>
                </a:ext>
              </a:extLst>
            </p:cNvPr>
            <p:cNvSpPr/>
            <p:nvPr/>
          </p:nvSpPr>
          <p:spPr>
            <a:xfrm>
              <a:off x="2771800" y="4077072"/>
              <a:ext cx="2448272" cy="1078832"/>
            </a:xfrm>
            <a:prstGeom prst="roundRect">
              <a:avLst/>
            </a:prstGeom>
            <a:solidFill>
              <a:schemeClr val="accent1"/>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GB" sz="1600" dirty="0">
                  <a:solidFill>
                    <a:schemeClr val="tx2">
                      <a:lumMod val="75000"/>
                    </a:schemeClr>
                  </a:solidFill>
                </a:rPr>
                <a:t>Confirm Monitoring Type</a:t>
              </a:r>
            </a:p>
          </p:txBody>
        </p:sp>
        <p:sp>
          <p:nvSpPr>
            <p:cNvPr id="8" name="Rounded Rectangle 9">
              <a:extLst>
                <a:ext uri="{FF2B5EF4-FFF2-40B4-BE49-F238E27FC236}">
                  <a16:creationId xmlns:a16="http://schemas.microsoft.com/office/drawing/2014/main" id="{AB1932B1-4D90-4EC0-9D00-1BE0A6B5A1B2}"/>
                </a:ext>
              </a:extLst>
            </p:cNvPr>
            <p:cNvSpPr/>
            <p:nvPr/>
          </p:nvSpPr>
          <p:spPr>
            <a:xfrm>
              <a:off x="2772163" y="5535452"/>
              <a:ext cx="2447907" cy="1103948"/>
            </a:xfrm>
            <a:prstGeom prst="roundRect">
              <a:avLst/>
            </a:prstGeom>
            <a:solidFill>
              <a:schemeClr val="accent3">
                <a:lumMod val="75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GB" sz="1600" dirty="0">
                  <a:solidFill>
                    <a:schemeClr val="tx2">
                      <a:lumMod val="75000"/>
                    </a:schemeClr>
                  </a:solidFill>
                </a:rPr>
                <a:t>Establish Fingerprint</a:t>
              </a:r>
            </a:p>
          </p:txBody>
        </p:sp>
        <p:cxnSp>
          <p:nvCxnSpPr>
            <p:cNvPr id="9" name="Straight Arrow Connector 8">
              <a:extLst>
                <a:ext uri="{FF2B5EF4-FFF2-40B4-BE49-F238E27FC236}">
                  <a16:creationId xmlns:a16="http://schemas.microsoft.com/office/drawing/2014/main" id="{CEAB248A-CCD4-4828-A7DB-877F18EE7A46}"/>
                </a:ext>
              </a:extLst>
            </p:cNvPr>
            <p:cNvCxnSpPr/>
            <p:nvPr/>
          </p:nvCxnSpPr>
          <p:spPr>
            <a:xfrm>
              <a:off x="3994476" y="2255044"/>
              <a:ext cx="12572" cy="348888"/>
            </a:xfrm>
            <a:prstGeom prst="straightConnector1">
              <a:avLst/>
            </a:prstGeom>
            <a:ln w="31750">
              <a:solidFill>
                <a:schemeClr val="tx2">
                  <a:lumMod val="50000"/>
                </a:schemeClr>
              </a:solidFill>
              <a:headEnd w="lg" len="lg"/>
              <a:tailEnd type="triangle" w="lg" len="lg"/>
            </a:ln>
          </p:spPr>
          <p:style>
            <a:lnRef idx="1">
              <a:schemeClr val="accent1"/>
            </a:lnRef>
            <a:fillRef idx="0">
              <a:schemeClr val="accent1"/>
            </a:fillRef>
            <a:effectRef idx="0">
              <a:schemeClr val="accent1"/>
            </a:effectRef>
            <a:fontRef idx="minor">
              <a:schemeClr val="tx1"/>
            </a:fontRef>
          </p:style>
        </p:cxnSp>
        <p:cxnSp>
          <p:nvCxnSpPr>
            <p:cNvPr id="10" name="Straight Arrow Connector 9">
              <a:extLst>
                <a:ext uri="{FF2B5EF4-FFF2-40B4-BE49-F238E27FC236}">
                  <a16:creationId xmlns:a16="http://schemas.microsoft.com/office/drawing/2014/main" id="{20975221-E8B6-4ABC-B43E-93CB795EA39D}"/>
                </a:ext>
              </a:extLst>
            </p:cNvPr>
            <p:cNvCxnSpPr/>
            <p:nvPr/>
          </p:nvCxnSpPr>
          <p:spPr>
            <a:xfrm flipH="1">
              <a:off x="3994476" y="3664550"/>
              <a:ext cx="12572" cy="411688"/>
            </a:xfrm>
            <a:prstGeom prst="straightConnector1">
              <a:avLst/>
            </a:prstGeom>
            <a:ln w="31750">
              <a:solidFill>
                <a:schemeClr val="tx2">
                  <a:lumMod val="50000"/>
                </a:schemeClr>
              </a:solidFill>
              <a:headEnd w="lg" len="lg"/>
              <a:tailEnd type="triangle" w="lg" len="lg"/>
            </a:ln>
          </p:spPr>
          <p:style>
            <a:lnRef idx="1">
              <a:schemeClr val="accent1"/>
            </a:lnRef>
            <a:fillRef idx="0">
              <a:schemeClr val="accent1"/>
            </a:fillRef>
            <a:effectRef idx="0">
              <a:schemeClr val="accent1"/>
            </a:effectRef>
            <a:fontRef idx="minor">
              <a:schemeClr val="tx1"/>
            </a:fontRef>
          </p:style>
        </p:cxnSp>
        <p:cxnSp>
          <p:nvCxnSpPr>
            <p:cNvPr id="11" name="Straight Arrow Connector 10">
              <a:extLst>
                <a:ext uri="{FF2B5EF4-FFF2-40B4-BE49-F238E27FC236}">
                  <a16:creationId xmlns:a16="http://schemas.microsoft.com/office/drawing/2014/main" id="{A925B221-AD2E-4A86-A9ED-3A4629981A63}"/>
                </a:ext>
              </a:extLst>
            </p:cNvPr>
            <p:cNvCxnSpPr/>
            <p:nvPr/>
          </p:nvCxnSpPr>
          <p:spPr>
            <a:xfrm>
              <a:off x="3994476" y="5155464"/>
              <a:ext cx="3142" cy="379124"/>
            </a:xfrm>
            <a:prstGeom prst="straightConnector1">
              <a:avLst/>
            </a:prstGeom>
            <a:ln w="31750">
              <a:solidFill>
                <a:schemeClr val="tx2">
                  <a:lumMod val="50000"/>
                </a:schemeClr>
              </a:solidFill>
              <a:headEnd w="lg" len="lg"/>
              <a:tailEnd type="triangle" w="lg" len="lg"/>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871064872"/>
      </p:ext>
    </p:extLst>
  </p:cSld>
  <p:clrMapOvr>
    <a:masterClrMapping/>
  </p:clrMapOvr>
</p:sld>
</file>

<file path=ppt/theme/theme1.xml><?xml version="1.0" encoding="utf-8"?>
<a:theme xmlns:a="http://schemas.openxmlformats.org/drawingml/2006/main" name="IAEA_Presentation_templ_1[1]">
  <a:themeElements>
    <a:clrScheme name="Custom 2">
      <a:dk1>
        <a:srgbClr val="003399"/>
      </a:dk1>
      <a:lt1>
        <a:sysClr val="window" lastClr="FFFFFF"/>
      </a:lt1>
      <a:dk2>
        <a:srgbClr val="3366CC"/>
      </a:dk2>
      <a:lt2>
        <a:srgbClr val="DBDBDD"/>
      </a:lt2>
      <a:accent1>
        <a:srgbClr val="6699CC"/>
      </a:accent1>
      <a:accent2>
        <a:srgbClr val="FF9900"/>
      </a:accent2>
      <a:accent3>
        <a:srgbClr val="99CC00"/>
      </a:accent3>
      <a:accent4>
        <a:srgbClr val="8681B8"/>
      </a:accent4>
      <a:accent5>
        <a:srgbClr val="32A14C"/>
      </a:accent5>
      <a:accent6>
        <a:srgbClr val="99CCFF"/>
      </a:accent6>
      <a:hlink>
        <a:srgbClr val="6699CC"/>
      </a:hlink>
      <a:folHlink>
        <a:srgbClr val="8681B8"/>
      </a:folHlink>
    </a:clrScheme>
    <a:fontScheme name="procurement">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IAEA_Presentation_templ_1[1]</Template>
  <TotalTime>368</TotalTime>
  <Words>3522</Words>
  <Application>Microsoft Office PowerPoint</Application>
  <PresentationFormat>On-screen Show (4:3)</PresentationFormat>
  <Paragraphs>543</Paragraphs>
  <Slides>54</Slides>
  <Notes>10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54</vt:i4>
      </vt:variant>
    </vt:vector>
  </HeadingPairs>
  <TitlesOfParts>
    <vt:vector size="62" baseType="lpstr">
      <vt:lpstr>Arial</vt:lpstr>
      <vt:lpstr>Arial </vt:lpstr>
      <vt:lpstr>Calibri</vt:lpstr>
      <vt:lpstr>Courier New</vt:lpstr>
      <vt:lpstr>Symbol</vt:lpstr>
      <vt:lpstr>Times New Roman</vt:lpstr>
      <vt:lpstr>Wingdings</vt:lpstr>
      <vt:lpstr>IAEA_Presentation_templ_1[1]</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TADIC, Dejana</dc:creator>
  <cp:lastModifiedBy>TADIC, Dejana</cp:lastModifiedBy>
  <cp:revision>28</cp:revision>
  <dcterms:created xsi:type="dcterms:W3CDTF">2019-04-01T11:27:44Z</dcterms:created>
  <dcterms:modified xsi:type="dcterms:W3CDTF">2019-04-02T09:35:53Z</dcterms:modified>
</cp:coreProperties>
</file>